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18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C0144B-260F-441D-8FCF-39051923E044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5D254-9B58-40C8-B3B0-E40B217F62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8885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3868-2867-4947-B906-037E1881E2E2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674D-56E6-4DC1-9CA3-DABD2932C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5541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3868-2867-4947-B906-037E1881E2E2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674D-56E6-4DC1-9CA3-DABD2932C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3331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3868-2867-4947-B906-037E1881E2E2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674D-56E6-4DC1-9CA3-DABD2932C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7617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3868-2867-4947-B906-037E1881E2E2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674D-56E6-4DC1-9CA3-DABD2932C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0605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3868-2867-4947-B906-037E1881E2E2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674D-56E6-4DC1-9CA3-DABD2932C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5424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3868-2867-4947-B906-037E1881E2E2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674D-56E6-4DC1-9CA3-DABD2932C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1445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3868-2867-4947-B906-037E1881E2E2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674D-56E6-4DC1-9CA3-DABD2932C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717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3868-2867-4947-B906-037E1881E2E2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674D-56E6-4DC1-9CA3-DABD2932C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6460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3868-2867-4947-B906-037E1881E2E2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674D-56E6-4DC1-9CA3-DABD2932C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95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3868-2867-4947-B906-037E1881E2E2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674D-56E6-4DC1-9CA3-DABD2932C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223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3868-2867-4947-B906-037E1881E2E2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B674D-56E6-4DC1-9CA3-DABD2932C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8223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43868-2867-4947-B906-037E1881E2E2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B674D-56E6-4DC1-9CA3-DABD2932CF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7906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B6633D7D-407E-4783-91AC-7E95AD23A7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185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</cp:revision>
  <cp:lastPrinted>2021-09-08T08:49:03Z</cp:lastPrinted>
  <dcterms:created xsi:type="dcterms:W3CDTF">2021-09-08T08:42:50Z</dcterms:created>
  <dcterms:modified xsi:type="dcterms:W3CDTF">2021-09-08T08:59:07Z</dcterms:modified>
</cp:coreProperties>
</file>