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  <p:sldMasterId id="2147483691" r:id="rId2"/>
  </p:sldMasterIdLst>
  <p:notesMasterIdLst>
    <p:notesMasterId r:id="rId7"/>
  </p:notesMasterIdLst>
  <p:handoutMasterIdLst>
    <p:handoutMasterId r:id="rId8"/>
  </p:handoutMasterIdLst>
  <p:sldIdLst>
    <p:sldId id="256" r:id="rId3"/>
    <p:sldId id="257" r:id="rId4"/>
    <p:sldId id="258" r:id="rId5"/>
    <p:sldId id="259" r:id="rId6"/>
  </p:sldIdLst>
  <p:sldSz cx="12192000" cy="6858000"/>
  <p:notesSz cx="6810375" cy="9942513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75A58D58-0B56-4E74-A449-AAC09FEFBB7A}">
          <p14:sldIdLst>
            <p14:sldId id="256"/>
            <p14:sldId id="257"/>
            <p14:sldId id="258"/>
            <p14:sldId id="25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-358">
          <p15:clr>
            <a:srgbClr val="A4A3A4"/>
          </p15:clr>
        </p15:guide>
        <p15:guide id="3" orient="horz" pos="-230">
          <p15:clr>
            <a:srgbClr val="A4A3A4"/>
          </p15:clr>
        </p15:guide>
        <p15:guide id="4" orient="horz" pos="-495">
          <p15:clr>
            <a:srgbClr val="A4A3A4"/>
          </p15:clr>
        </p15:guide>
        <p15:guide id="5" orient="horz" pos="1610">
          <p15:clr>
            <a:srgbClr val="A4A3A4"/>
          </p15:clr>
        </p15:guide>
        <p15:guide id="6" orient="horz" pos="-513">
          <p15:clr>
            <a:srgbClr val="A4A3A4"/>
          </p15:clr>
        </p15:guide>
        <p15:guide id="7" orient="horz" pos="-727">
          <p15:clr>
            <a:srgbClr val="A4A3A4"/>
          </p15:clr>
        </p15:guide>
        <p15:guide id="8" pos="383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58">
          <p15:clr>
            <a:srgbClr val="A4A3A4"/>
          </p15:clr>
        </p15:guide>
        <p15:guide id="2" pos="383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ACF4677E-8BD2-47ae-8A1F-98590045965D">
      <hp:hncThemeShow xmlns="" xmlns:c="http://schemas.openxmlformats.org/drawingml/2006/chart" xmlns:dgm="http://schemas.openxmlformats.org/drawingml/2006/diagram" xmlns:dsp="http://schemas.microsoft.com/office/drawing/2008/diagram" xmlns:hp="http://schemas.haansoft.com/office/presentation/8.0" themeShowType="1" themeSkinType="1" themeTransitionType="1" useThemeTransition="1" byMouseClick="1" attrType="1" dur="200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4"/>
    <p:restoredTop sz="92928"/>
  </p:normalViewPr>
  <p:slideViewPr>
    <p:cSldViewPr snapToObjects="1">
      <p:cViewPr varScale="1">
        <p:scale>
          <a:sx n="70" d="100"/>
          <a:sy n="70" d="100"/>
        </p:scale>
        <p:origin x="786" y="66"/>
      </p:cViewPr>
      <p:guideLst>
        <p:guide orient="horz" pos="2160"/>
        <p:guide orient="horz" pos="-358"/>
        <p:guide orient="horz" pos="-230"/>
        <p:guide orient="horz" pos="-495"/>
        <p:guide orient="horz" pos="1610"/>
        <p:guide orient="horz" pos="-513"/>
        <p:guide orient="horz" pos="-727"/>
        <p:guide pos="3838"/>
      </p:guideLst>
    </p:cSldViewPr>
  </p:slideViewPr>
  <p:outlineViewPr>
    <p:cViewPr>
      <p:scale>
        <a:sx n="33" d="100"/>
        <a:sy n="33" d="100"/>
      </p:scale>
      <p:origin x="0" y="-64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-3876"/>
    </p:cViewPr>
  </p:sorterViewPr>
  <p:notesViewPr>
    <p:cSldViewPr snapToObjects="1">
      <p:cViewPr varScale="1">
        <p:scale>
          <a:sx n="72" d="100"/>
          <a:sy n="72" d="100"/>
        </p:scale>
        <p:origin x="2352" y="90"/>
      </p:cViewPr>
      <p:guideLst>
        <p:guide orient="horz" pos="2158"/>
        <p:guide pos="3838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475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7625" y="0"/>
            <a:ext cx="2951163" cy="498475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44038"/>
            <a:ext cx="2951163" cy="498475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7625" y="9444038"/>
            <a:ext cx="2951163" cy="498475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 lang="ko-KR" altLang="en-US"/>
            </a:pPr>
            <a:fld id="{B3F7CB5E-DDDF-4608-B02A-A59224489D6E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852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7636" y="0"/>
            <a:ext cx="2951163" cy="498852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 lang="ko-KR" altLang="en-US"/>
            </a:pPr>
            <a:fld id="{81B40739-B0D0-41A6-85B2-48C63B0791FC}" type="datetime1">
              <a:rPr lang="ko-KR" altLang="en-US"/>
              <a:pPr lvl="0">
                <a:defRPr lang="ko-KR" altLang="en-US"/>
              </a:pPr>
              <a:t>2023-06-12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422275" y="1243013"/>
            <a:ext cx="596582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1038" y="4784835"/>
            <a:ext cx="5448300" cy="3914864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 lang="ko-KR" altLang="en-US"/>
            </a:pPr>
            <a:r>
              <a:rPr lang="ko-KR" altLang="en-US"/>
              <a:t>마스터 텍스트 스타일 편집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163" cy="498851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7636" y="9443662"/>
            <a:ext cx="2951163" cy="498851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 lang="ko-KR" altLang="en-US"/>
            </a:pPr>
            <a:fld id="{A4E4F212-01B2-484E-921F-15961AC320E6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4.png"/><Relationship Id="rId4" Type="http://schemas.openxmlformats.org/officeDocument/2006/relationships/image" Target="../media/image14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>
            <a:extLst>
              <a:ext uri="{FF2B5EF4-FFF2-40B4-BE49-F238E27FC236}">
                <a16:creationId xmlns:a16="http://schemas.microsoft.com/office/drawing/2014/main" id="{894DD0D2-1A51-41B5-8563-CF77EE089A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7435"/>
            <a:ext cx="12192000" cy="6843129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C587B168-24B4-4A31-9E65-EA5F1E2E1C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7408" y="1549991"/>
            <a:ext cx="10009112" cy="1590976"/>
          </a:xfrm>
        </p:spPr>
        <p:txBody>
          <a:bodyPr anchor="ctr" anchorCtr="0">
            <a:normAutofit/>
          </a:bodyPr>
          <a:lstStyle>
            <a:lvl1pPr algn="l">
              <a:defRPr sz="4400" b="1">
                <a:solidFill>
                  <a:srgbClr val="0070C0"/>
                </a:solidFill>
                <a:latin typeface="+mj-lt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AC095973-21E1-4FEB-B922-2F60D2832E9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27448" y="3717032"/>
            <a:ext cx="7994104" cy="2987815"/>
          </a:xfrm>
        </p:spPr>
        <p:txBody>
          <a:bodyPr>
            <a:normAutofit/>
          </a:bodyPr>
          <a:lstStyle>
            <a:lvl1pPr marL="514350" indent="-514350" algn="l">
              <a:buFont typeface="+mj-lt"/>
              <a:buAutoNum type="arabicPeriod"/>
              <a:defRPr sz="2800" b="1">
                <a:solidFill>
                  <a:srgbClr val="0070C0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dirty="0"/>
              <a:t>모델 </a:t>
            </a:r>
            <a:r>
              <a:rPr lang="ko-KR" altLang="en-US" dirty="0" err="1"/>
              <a:t>설계홍길동</a:t>
            </a:r>
            <a:endParaRPr lang="ko-KR" alt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CA7F8B1-D5DC-44A1-B96D-242A132BE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809DD57-93A5-4315-B466-F701893E6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2F7EB-AD3B-44A3-8534-F9CBAF4974CE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5" name="날짜 개체 틀 3">
            <a:extLst>
              <a:ext uri="{FF2B5EF4-FFF2-40B4-BE49-F238E27FC236}">
                <a16:creationId xmlns:a16="http://schemas.microsoft.com/office/drawing/2014/main" id="{C1C6D2D5-DF35-4DE1-B860-4B6155217C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1C7800BB-9D0F-4B10-BA82-7BB2E08B492C}" type="datetimeFigureOut">
              <a:rPr lang="ko-KR" altLang="en-US" smtClean="0"/>
              <a:t>2023-06-12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3567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내용 및 설명" type="objTx" preserve="1">
  <p:cSld name="내용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 편집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77CEC7FD-F76F-44B8-8FAE-7BEA484A65DF}" type="datetime1">
              <a:rPr lang="ko-KR" altLang="en-US"/>
              <a:pPr lvl="0">
                <a:defRPr lang="ko-KR" altLang="en-US"/>
              </a:pPr>
              <a:t>2023-06-12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F382F7EB-AD3B-44A3-8534-F9CBAF4974CE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그림 및 설명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77CEC7FD-F76F-44B8-8FAE-7BEA484A65DF}" type="datetime1">
              <a:rPr lang="ko-KR" altLang="en-US"/>
              <a:pPr lvl="0">
                <a:defRPr lang="ko-KR" altLang="en-US"/>
              </a:pPr>
              <a:t>2023-06-12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F382F7EB-AD3B-44A3-8534-F9CBAF4974CE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세로 본문" type="vertTx" preserve="1">
  <p:cSld name="제목 및 세로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>
              <a:defRPr lang="ko-KR" altLang="en-US"/>
            </a:pPr>
            <a:r>
              <a:rPr lang="ko-KR" altLang="en-US"/>
              <a:t>마스터 텍스트 스타일 편집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77CEC7FD-F76F-44B8-8FAE-7BEA484A65DF}" type="datetime1">
              <a:rPr lang="ko-KR" altLang="en-US"/>
              <a:pPr lvl="0">
                <a:defRPr lang="ko-KR" altLang="en-US"/>
              </a:pPr>
              <a:t>2023-06-12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F382F7EB-AD3B-44A3-8534-F9CBAF4974CE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세로 제목 및 본문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 lang="ko-KR" altLang="en-US"/>
            </a:pPr>
            <a:r>
              <a:rPr lang="ko-KR" altLang="en-US"/>
              <a:t>마스터 텍스트 스타일 편집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77CEC7FD-F76F-44B8-8FAE-7BEA484A65DF}" type="datetime1">
              <a:rPr lang="ko-KR" altLang="en-US"/>
              <a:pPr lvl="0">
                <a:defRPr lang="ko-KR" altLang="en-US"/>
              </a:pPr>
              <a:t>2023-06-12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F382F7EB-AD3B-44A3-8534-F9CBAF4974CE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515" y="-640"/>
            <a:ext cx="4506972" cy="657866"/>
          </a:xfrm>
          <a:prstGeom prst="rect">
            <a:avLst/>
          </a:prstGeom>
        </p:spPr>
      </p:pic>
      <p:pic>
        <p:nvPicPr>
          <p:cNvPr id="18" name="Picture 18" descr="C:\Users\tkdwns1004\Desktop\강좌 디자인\4페이지\로고-01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504" y="80628"/>
            <a:ext cx="1322388" cy="39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77641" y="6355428"/>
            <a:ext cx="666947" cy="304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굴림" panose="020B0600000101010101" pitchFamily="50" charset="-127"/>
              </a:defRPr>
            </a:lvl1pPr>
          </a:lstStyle>
          <a:p>
            <a:pPr>
              <a:defRPr/>
            </a:pPr>
            <a:fld id="{869B9C15-EE6A-4E25-9E9A-0D3F04B50FBB}" type="slidenum">
              <a:rPr lang="en-US" altLang="ko-KR" smtClean="0"/>
              <a:pPr>
                <a:defRPr/>
              </a:pPr>
              <a:t>‹#›</a:t>
            </a:fld>
            <a:endParaRPr lang="en-US" altLang="ko-KR" dirty="0"/>
          </a:p>
        </p:txBody>
      </p:sp>
      <p:sp>
        <p:nvSpPr>
          <p:cNvPr id="15" name="내용 개체 틀 2"/>
          <p:cNvSpPr>
            <a:spLocks noGrp="1"/>
          </p:cNvSpPr>
          <p:nvPr>
            <p:ph idx="11" hasCustomPrompt="1"/>
          </p:nvPr>
        </p:nvSpPr>
        <p:spPr>
          <a:xfrm>
            <a:off x="216426" y="297186"/>
            <a:ext cx="4128459" cy="360040"/>
          </a:xfrm>
        </p:spPr>
        <p:txBody>
          <a:bodyPr/>
          <a:lstStyle>
            <a:lvl1pPr marL="0" indent="252000">
              <a:spcAft>
                <a:spcPts val="1000"/>
              </a:spcAft>
              <a:buFontTx/>
              <a:buBlip>
                <a:blip r:embed="rId4"/>
              </a:buBlip>
              <a:defRPr sz="1600" b="0" baseline="0">
                <a:solidFill>
                  <a:schemeClr val="bg1"/>
                </a:solidFill>
                <a:latin typeface="나눔바른고딕OTF" panose="02020603020101020101" pitchFamily="18" charset="-127"/>
                <a:ea typeface="나눔바른고딕OTF" panose="02020603020101020101" pitchFamily="18" charset="-127"/>
              </a:defRPr>
            </a:lvl1pPr>
            <a:lvl2pPr marL="540000">
              <a:defRPr sz="1800" baseline="0"/>
            </a:lvl2pPr>
            <a:lvl3pPr marL="540000" indent="-360000">
              <a:spcBef>
                <a:spcPts val="0"/>
              </a:spcBef>
              <a:spcAft>
                <a:spcPts val="500"/>
              </a:spcAft>
              <a:buFontTx/>
              <a:buBlip>
                <a:blip r:embed="rId5"/>
              </a:buBlip>
              <a:defRPr sz="2000"/>
            </a:lvl3pPr>
          </a:lstStyle>
          <a:p>
            <a:pPr lvl="0"/>
            <a:r>
              <a:rPr lang="ko-KR" altLang="en-US" dirty="0"/>
              <a:t>부제목 </a:t>
            </a:r>
            <a:r>
              <a:rPr lang="ko-KR" altLang="en-US" dirty="0" err="1"/>
              <a:t>입력칸</a:t>
            </a:r>
            <a:endParaRPr lang="en-US" altLang="ko-KR" dirty="0"/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>
          <a:xfrm>
            <a:off x="503549" y="944724"/>
            <a:ext cx="10846229" cy="4932548"/>
          </a:xfrm>
        </p:spPr>
        <p:txBody>
          <a:bodyPr>
            <a:noAutofit/>
          </a:bodyPr>
          <a:lstStyle>
            <a:lvl1pPr marL="216000" indent="0">
              <a:spcBef>
                <a:spcPts val="1000"/>
              </a:spcBef>
              <a:spcAft>
                <a:spcPts val="1300"/>
              </a:spcAft>
              <a:buFontTx/>
              <a:buNone/>
              <a:defRPr sz="2200" b="0" baseline="0">
                <a:latin typeface="나눔바른고딕OTF" panose="02020603020101020101" pitchFamily="18" charset="-127"/>
                <a:ea typeface="나눔바른고딕OTF" panose="02020603020101020101" pitchFamily="18" charset="-127"/>
              </a:defRPr>
            </a:lvl1pPr>
            <a:lvl2pPr marL="432000" indent="-252000">
              <a:lnSpc>
                <a:spcPts val="2500"/>
              </a:lnSpc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§"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OTF" panose="02020603020101020101" pitchFamily="18" charset="-127"/>
                <a:ea typeface="나눔바른고딕OTF" panose="02020603020101020101" pitchFamily="18" charset="-127"/>
              </a:defRPr>
            </a:lvl2pPr>
            <a:lvl3pPr marL="468000" indent="-360000">
              <a:spcBef>
                <a:spcPts val="300"/>
              </a:spcBef>
              <a:spcAft>
                <a:spcPts val="500"/>
              </a:spcAft>
              <a:buSzPct val="150000"/>
              <a:buFontTx/>
              <a:buBlip>
                <a:blip r:embed="rId6"/>
              </a:buBlip>
              <a:defRPr sz="1800" baseline="0">
                <a:solidFill>
                  <a:srgbClr val="0070C0"/>
                </a:solidFill>
                <a:latin typeface="나눔바른고딕OTF" panose="02020603020101020101" pitchFamily="18" charset="-127"/>
                <a:ea typeface="나눔바른고딕OTF" panose="02020603020101020101" pitchFamily="18" charset="-127"/>
              </a:defRPr>
            </a:lvl3pPr>
            <a:lvl4pPr marL="720000" indent="-228600">
              <a:lnSpc>
                <a:spcPts val="2300"/>
              </a:lnSpc>
              <a:spcBef>
                <a:spcPts val="20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OTF" panose="02020603020101020101" pitchFamily="18" charset="-127"/>
                <a:ea typeface="나눔바른고딕OTF" panose="02020603020101020101" pitchFamily="18" charset="-127"/>
              </a:defRPr>
            </a:lvl4pPr>
            <a:lvl5pPr marL="1008000" indent="-228600">
              <a:spcBef>
                <a:spcPts val="100"/>
              </a:spcBef>
              <a:spcAft>
                <a:spcPts val="500"/>
              </a:spcAft>
              <a:buFont typeface="나눔바른고딕OTF Light" panose="02000303000000000000" pitchFamily="50" charset="-127"/>
              <a:buChar char="-"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OTF" panose="02020603020101020101" pitchFamily="18" charset="-127"/>
                <a:ea typeface="나눔바른고딕OTF" panose="02020603020101020101" pitchFamily="18" charset="-127"/>
              </a:defRPr>
            </a:lvl5pPr>
          </a:lstStyle>
          <a:p>
            <a:pPr lvl="0"/>
            <a:r>
              <a:rPr lang="ko-KR" altLang="en-US" dirty="0"/>
              <a:t>첫째 수준</a:t>
            </a:r>
            <a:endParaRPr lang="en-US" altLang="ko-KR" dirty="0"/>
          </a:p>
          <a:p>
            <a:pPr lvl="1"/>
            <a:r>
              <a:rPr lang="ko-KR" altLang="en-US" dirty="0"/>
              <a:t>둘째 수준 </a:t>
            </a:r>
            <a:r>
              <a:rPr lang="en-US" altLang="ko-KR" dirty="0"/>
              <a:t>(</a:t>
            </a:r>
            <a:r>
              <a:rPr lang="ko-KR" altLang="en-US" dirty="0"/>
              <a:t>내용</a:t>
            </a:r>
            <a:r>
              <a:rPr lang="en-US" altLang="ko-KR" dirty="0"/>
              <a:t>)</a:t>
            </a:r>
          </a:p>
          <a:p>
            <a:pPr lvl="2"/>
            <a:r>
              <a:rPr lang="ko-KR" altLang="en-US" sz="1800" dirty="0">
                <a:solidFill>
                  <a:srgbClr val="0070C0"/>
                </a:solidFill>
                <a:latin typeface="나눔바른고딕OTF" panose="02020603020101020101" pitchFamily="18" charset="-127"/>
                <a:ea typeface="나눔바른고딕OTF" panose="02020603020101020101" pitchFamily="18" charset="-127"/>
              </a:rPr>
              <a:t>세째수준</a:t>
            </a:r>
            <a:endParaRPr lang="ko-KR" altLang="en-US" dirty="0"/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19" name="제목 1"/>
          <p:cNvSpPr>
            <a:spLocks noGrp="1"/>
          </p:cNvSpPr>
          <p:nvPr>
            <p:ph type="title" hasCustomPrompt="1"/>
          </p:nvPr>
        </p:nvSpPr>
        <p:spPr>
          <a:xfrm>
            <a:off x="3068291" y="4248"/>
            <a:ext cx="5976665" cy="643394"/>
          </a:xfrm>
        </p:spPr>
        <p:txBody>
          <a:bodyPr/>
          <a:lstStyle>
            <a:lvl1pPr algn="ctr">
              <a:defRPr sz="2400" b="1">
                <a:solidFill>
                  <a:srgbClr val="3A729A"/>
                </a:solidFill>
                <a:latin typeface="나눔바른고딕OTF" panose="02020603020101020101" pitchFamily="18" charset="-127"/>
                <a:ea typeface="나눔바른고딕OTF" panose="02020603020101020101" pitchFamily="18" charset="-127"/>
              </a:defRPr>
            </a:lvl1pPr>
          </a:lstStyle>
          <a:p>
            <a:pPr algn="ctr"/>
            <a:r>
              <a:rPr lang="ko-KR" altLang="en-US" dirty="0">
                <a:solidFill>
                  <a:srgbClr val="7395AD"/>
                </a:solidFill>
                <a:latin typeface="나눔바른고딕OTF" panose="02020603020101020101" pitchFamily="18" charset="-127"/>
                <a:ea typeface="나눔바른고딕OTF" panose="02020603020101020101" pitchFamily="18" charset="-127"/>
              </a:rPr>
              <a:t>제목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B467AE-6358-49C1-9A69-7EDFF8AE4483}"/>
              </a:ext>
            </a:extLst>
          </p:cNvPr>
          <p:cNvSpPr txBox="1"/>
          <p:nvPr userDrawn="1"/>
        </p:nvSpPr>
        <p:spPr>
          <a:xfrm>
            <a:off x="479376" y="6489340"/>
            <a:ext cx="82449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i="1" dirty="0">
                <a:solidFill>
                  <a:srgbClr val="666666"/>
                </a:solidFill>
                <a:latin typeface="나눔바른고딕OTF" panose="02020603020101020101" pitchFamily="18" charset="-127"/>
                <a:ea typeface="나눔바른고딕OTF" panose="02020603020101020101" pitchFamily="18" charset="-127"/>
              </a:rPr>
              <a:t>CopyrightⒸ </a:t>
            </a:r>
            <a:r>
              <a:rPr lang="ko-KR" altLang="en-US" sz="1000" i="1" dirty="0">
                <a:solidFill>
                  <a:srgbClr val="666666"/>
                </a:solidFill>
                <a:latin typeface="나눔바른고딕OTF" panose="02020603020101020101" pitchFamily="18" charset="-127"/>
                <a:ea typeface="나눔바른고딕OTF" panose="02020603020101020101" pitchFamily="18" charset="-127"/>
              </a:rPr>
              <a:t> </a:t>
            </a:r>
            <a:r>
              <a:rPr lang="en-US" altLang="ko-KR" sz="1000" i="1" dirty="0">
                <a:solidFill>
                  <a:srgbClr val="666666"/>
                </a:solidFill>
                <a:latin typeface="나눔바른고딕OTF" panose="02020603020101020101" pitchFamily="18" charset="-127"/>
                <a:ea typeface="나눔바른고딕OTF" panose="02020603020101020101" pitchFamily="18" charset="-127"/>
              </a:rPr>
              <a:t>2020 By </a:t>
            </a:r>
            <a:r>
              <a:rPr lang="en-US" altLang="ko-KR" sz="1000" i="1" dirty="0" err="1">
                <a:solidFill>
                  <a:srgbClr val="666666"/>
                </a:solidFill>
                <a:latin typeface="나눔바른고딕OTF" panose="02020603020101020101" pitchFamily="18" charset="-127"/>
                <a:ea typeface="나눔바른고딕OTF" panose="02020603020101020101" pitchFamily="18" charset="-127"/>
              </a:rPr>
              <a:t>Hiecheol</a:t>
            </a:r>
            <a:r>
              <a:rPr lang="ko-KR" altLang="en-US" sz="1000" i="1" dirty="0">
                <a:solidFill>
                  <a:srgbClr val="666666"/>
                </a:solidFill>
                <a:latin typeface="나눔바른고딕OTF" panose="02020603020101020101" pitchFamily="18" charset="-127"/>
                <a:ea typeface="나눔바른고딕OTF" panose="02020603020101020101" pitchFamily="18" charset="-127"/>
              </a:rPr>
              <a:t> </a:t>
            </a:r>
            <a:r>
              <a:rPr lang="en-US" altLang="ko-KR" sz="1000" i="1" dirty="0">
                <a:solidFill>
                  <a:srgbClr val="666666"/>
                </a:solidFill>
                <a:latin typeface="나눔바른고딕OTF" panose="02020603020101020101" pitchFamily="18" charset="-127"/>
                <a:ea typeface="나눔바른고딕OTF" panose="02020603020101020101" pitchFamily="18" charset="-127"/>
              </a:rPr>
              <a:t>Kim.</a:t>
            </a:r>
            <a:r>
              <a:rPr lang="ko-KR" altLang="en-US" sz="1000" i="1" dirty="0">
                <a:solidFill>
                  <a:srgbClr val="666666"/>
                </a:solidFill>
                <a:latin typeface="나눔바른고딕OTF" panose="02020603020101020101" pitchFamily="18" charset="-127"/>
                <a:ea typeface="나눔바른고딕OTF" panose="02020603020101020101" pitchFamily="18" charset="-127"/>
              </a:rPr>
              <a:t> </a:t>
            </a:r>
            <a:r>
              <a:rPr lang="en-US" altLang="ko-KR" sz="1000" i="1" dirty="0">
                <a:solidFill>
                  <a:srgbClr val="666666"/>
                </a:solidFill>
                <a:latin typeface="나눔바른고딕OTF" panose="02020603020101020101" pitchFamily="18" charset="-127"/>
                <a:ea typeface="나눔바른고딕OTF" panose="02020603020101020101" pitchFamily="18" charset="-127"/>
              </a:rPr>
              <a:t>All</a:t>
            </a:r>
            <a:r>
              <a:rPr lang="ko-KR" altLang="en-US" sz="1000" i="1" dirty="0">
                <a:solidFill>
                  <a:srgbClr val="666666"/>
                </a:solidFill>
                <a:latin typeface="나눔바른고딕OTF" panose="02020603020101020101" pitchFamily="18" charset="-127"/>
                <a:ea typeface="나눔바른고딕OTF" panose="02020603020101020101" pitchFamily="18" charset="-127"/>
              </a:rPr>
              <a:t> </a:t>
            </a:r>
            <a:r>
              <a:rPr lang="en-US" altLang="ko-KR" sz="1000" i="1" dirty="0">
                <a:solidFill>
                  <a:srgbClr val="666666"/>
                </a:solidFill>
                <a:latin typeface="나눔바른고딕OTF" panose="02020603020101020101" pitchFamily="18" charset="-127"/>
                <a:ea typeface="나눔바른고딕OTF" panose="02020603020101020101" pitchFamily="18" charset="-127"/>
              </a:rPr>
              <a:t>rights reserved.</a:t>
            </a:r>
            <a:r>
              <a:rPr lang="ko-KR" altLang="en-US" sz="1000" i="1" dirty="0">
                <a:solidFill>
                  <a:srgbClr val="666666"/>
                </a:solidFill>
                <a:latin typeface="나눔바른고딕OTF" panose="02020603020101020101" pitchFamily="18" charset="-127"/>
                <a:ea typeface="나눔바른고딕OTF" panose="02020603020101020101" pitchFamily="18" charset="-12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914775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C:\Users\tkdwns1004\Desktop\강좌 디자인\4페이지\로고-0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227" y="252413"/>
            <a:ext cx="1322388" cy="39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제목 1"/>
          <p:cNvSpPr>
            <a:spLocks noGrp="1"/>
          </p:cNvSpPr>
          <p:nvPr>
            <p:ph type="title"/>
          </p:nvPr>
        </p:nvSpPr>
        <p:spPr>
          <a:xfrm>
            <a:off x="3035660" y="908720"/>
            <a:ext cx="5868652" cy="1325563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3200" b="1">
                <a:solidFill>
                  <a:srgbClr val="344B5A"/>
                </a:solidFill>
                <a:latin typeface="나눔바른고딕OTF" panose="02020603020101020101" pitchFamily="18" charset="-127"/>
                <a:ea typeface="나눔바른고딕OTF" panose="02020603020101020101" pitchFamily="18" charset="-127"/>
              </a:defRPr>
            </a:lvl1pPr>
          </a:lstStyle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58035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" y="-1036"/>
            <a:ext cx="12192000" cy="6859036"/>
          </a:xfrm>
          <a:prstGeom prst="rect">
            <a:avLst/>
          </a:prstGeom>
          <a:solidFill>
            <a:srgbClr val="7395AD"/>
          </a:solidFill>
        </p:spPr>
      </p:pic>
      <p:pic>
        <p:nvPicPr>
          <p:cNvPr id="16" name="그림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664" y="-640"/>
            <a:ext cx="6048672" cy="657866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48" y="277889"/>
            <a:ext cx="73146" cy="396207"/>
          </a:xfrm>
          <a:prstGeom prst="rect">
            <a:avLst/>
          </a:prstGeom>
        </p:spPr>
      </p:pic>
      <p:pic>
        <p:nvPicPr>
          <p:cNvPr id="18" name="Picture 18" descr="C:\Users\tkdwns1004\Desktop\강좌 디자인\4페이지\로고-01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227" y="116632"/>
            <a:ext cx="1322388" cy="39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77641" y="6355428"/>
            <a:ext cx="666947" cy="304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굴림" panose="020B0600000101010101" pitchFamily="50" charset="-127"/>
              </a:defRPr>
            </a:lvl1pPr>
          </a:lstStyle>
          <a:p>
            <a:pPr>
              <a:defRPr/>
            </a:pPr>
            <a:fld id="{869B9C15-EE6A-4E25-9E9A-0D3F04B50FBB}" type="slidenum">
              <a:rPr lang="en-US" altLang="ko-KR" smtClean="0"/>
              <a:pPr>
                <a:defRPr/>
              </a:pPr>
              <a:t>‹#›</a:t>
            </a:fld>
            <a:endParaRPr lang="en-US" altLang="ko-KR" dirty="0"/>
          </a:p>
        </p:txBody>
      </p:sp>
      <p:sp>
        <p:nvSpPr>
          <p:cNvPr id="15" name="내용 개체 틀 2"/>
          <p:cNvSpPr>
            <a:spLocks noGrp="1"/>
          </p:cNvSpPr>
          <p:nvPr>
            <p:ph idx="11" hasCustomPrompt="1"/>
          </p:nvPr>
        </p:nvSpPr>
        <p:spPr>
          <a:xfrm>
            <a:off x="216426" y="297186"/>
            <a:ext cx="4128459" cy="360040"/>
          </a:xfrm>
        </p:spPr>
        <p:txBody>
          <a:bodyPr/>
          <a:lstStyle>
            <a:lvl1pPr marL="0" indent="252000">
              <a:spcAft>
                <a:spcPts val="1000"/>
              </a:spcAft>
              <a:buFontTx/>
              <a:buBlip>
                <a:blip r:embed="rId6"/>
              </a:buBlip>
              <a:defRPr sz="1600" b="0" baseline="0">
                <a:solidFill>
                  <a:schemeClr val="bg1"/>
                </a:solidFill>
                <a:latin typeface="나눔바른고딕OTF" panose="02020603020101020101" pitchFamily="18" charset="-127"/>
                <a:ea typeface="나눔바른고딕OTF" panose="02020603020101020101" pitchFamily="18" charset="-127"/>
              </a:defRPr>
            </a:lvl1pPr>
            <a:lvl2pPr marL="540000">
              <a:defRPr sz="1800" baseline="0"/>
            </a:lvl2pPr>
            <a:lvl3pPr marL="540000" indent="-360000">
              <a:spcBef>
                <a:spcPts val="0"/>
              </a:spcBef>
              <a:spcAft>
                <a:spcPts val="500"/>
              </a:spcAft>
              <a:buFontTx/>
              <a:buBlip>
                <a:blip r:embed="rId7"/>
              </a:buBlip>
              <a:defRPr sz="2000"/>
            </a:lvl3pPr>
          </a:lstStyle>
          <a:p>
            <a:pPr lvl="0"/>
            <a:r>
              <a:rPr lang="ko-KR" altLang="en-US" dirty="0"/>
              <a:t>부제목 </a:t>
            </a:r>
            <a:r>
              <a:rPr lang="ko-KR" altLang="en-US" dirty="0" err="1"/>
              <a:t>입력칸</a:t>
            </a:r>
            <a:endParaRPr lang="en-US" altLang="ko-KR" dirty="0"/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>
          <a:xfrm>
            <a:off x="587388" y="872716"/>
            <a:ext cx="11233248" cy="5472608"/>
          </a:xfrm>
        </p:spPr>
        <p:txBody>
          <a:bodyPr>
            <a:noAutofit/>
          </a:bodyPr>
          <a:lstStyle>
            <a:lvl1pPr marL="216000" indent="0">
              <a:spcBef>
                <a:spcPts val="1000"/>
              </a:spcBef>
              <a:spcAft>
                <a:spcPts val="1300"/>
              </a:spcAft>
              <a:buFontTx/>
              <a:buNone/>
              <a:defRPr sz="2200" b="0" baseline="0">
                <a:latin typeface="나눔바른고딕OTF" panose="02020603020101020101" pitchFamily="18" charset="-127"/>
                <a:ea typeface="나눔바른고딕OTF" panose="02020603020101020101" pitchFamily="18" charset="-127"/>
              </a:defRPr>
            </a:lvl1pPr>
            <a:lvl2pPr marL="432000" indent="-252000">
              <a:lnSpc>
                <a:spcPts val="2500"/>
              </a:lnSpc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§"/>
              <a:defRPr sz="2000" baseline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OTF" panose="02020603020101020101" pitchFamily="18" charset="-127"/>
                <a:ea typeface="나눔바른고딕OTF" panose="02020603020101020101" pitchFamily="18" charset="-127"/>
              </a:defRPr>
            </a:lvl2pPr>
            <a:lvl3pPr marL="468000" indent="-360000">
              <a:spcBef>
                <a:spcPts val="300"/>
              </a:spcBef>
              <a:spcAft>
                <a:spcPts val="500"/>
              </a:spcAft>
              <a:buSzPct val="150000"/>
              <a:buFontTx/>
              <a:buBlip>
                <a:blip r:embed="rId8"/>
              </a:buBlip>
              <a:defRPr sz="2000" baseline="0">
                <a:solidFill>
                  <a:srgbClr val="0070C0"/>
                </a:solidFill>
                <a:latin typeface="나눔바른고딕OTF" panose="02020603020101020101" pitchFamily="18" charset="-127"/>
                <a:ea typeface="나눔바른고딕OTF" panose="02020603020101020101" pitchFamily="18" charset="-127"/>
              </a:defRPr>
            </a:lvl3pPr>
            <a:lvl4pPr marL="720000" indent="-228600">
              <a:lnSpc>
                <a:spcPct val="100000"/>
              </a:lnSpc>
              <a:spcBef>
                <a:spcPts val="20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 sz="2000" baseline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OTF" panose="02020603020101020101" pitchFamily="18" charset="-127"/>
                <a:ea typeface="나눔바른고딕OTF" panose="02020603020101020101" pitchFamily="18" charset="-127"/>
              </a:defRPr>
            </a:lvl4pPr>
            <a:lvl5pPr marL="1008000" indent="-228600">
              <a:lnSpc>
                <a:spcPct val="100000"/>
              </a:lnSpc>
              <a:spcBef>
                <a:spcPts val="100"/>
              </a:spcBef>
              <a:spcAft>
                <a:spcPts val="500"/>
              </a:spcAft>
              <a:buFont typeface="나눔바른고딕OTF Light" panose="02000303000000000000" pitchFamily="50" charset="-127"/>
              <a:buChar char="-"/>
              <a:defRPr sz="2000" baseline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OTF" panose="02020603020101020101" pitchFamily="18" charset="-127"/>
                <a:ea typeface="나눔바른고딕OTF" panose="02020603020101020101" pitchFamily="18" charset="-127"/>
              </a:defRPr>
            </a:lvl5pPr>
          </a:lstStyle>
          <a:p>
            <a:pPr lvl="0"/>
            <a:r>
              <a:rPr lang="ko-KR" altLang="en-US" dirty="0"/>
              <a:t>첫째 수준</a:t>
            </a:r>
            <a:endParaRPr lang="en-US" altLang="ko-KR" dirty="0"/>
          </a:p>
          <a:p>
            <a:pPr lvl="1"/>
            <a:r>
              <a:rPr lang="ko-KR" altLang="en-US" dirty="0"/>
              <a:t>둘째 수준 </a:t>
            </a:r>
            <a:r>
              <a:rPr lang="en-US" altLang="ko-KR" dirty="0"/>
              <a:t>(</a:t>
            </a:r>
            <a:r>
              <a:rPr lang="ko-KR" altLang="en-US" dirty="0"/>
              <a:t>내용</a:t>
            </a:r>
            <a:r>
              <a:rPr lang="en-US" altLang="ko-KR" dirty="0"/>
              <a:t>)</a:t>
            </a:r>
          </a:p>
          <a:p>
            <a:pPr lvl="2"/>
            <a:r>
              <a:rPr lang="ko-KR" altLang="en-US" sz="1800" dirty="0">
                <a:solidFill>
                  <a:srgbClr val="0070C0"/>
                </a:solidFill>
                <a:latin typeface="나눔바른고딕OTF" panose="02020603020101020101" pitchFamily="18" charset="-127"/>
                <a:ea typeface="나눔바른고딕OTF" panose="02020603020101020101" pitchFamily="18" charset="-127"/>
              </a:rPr>
              <a:t>세째수준</a:t>
            </a:r>
            <a:endParaRPr lang="ko-KR" altLang="en-US" dirty="0"/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19" name="제목 1"/>
          <p:cNvSpPr>
            <a:spLocks noGrp="1"/>
          </p:cNvSpPr>
          <p:nvPr>
            <p:ph type="title" hasCustomPrompt="1"/>
          </p:nvPr>
        </p:nvSpPr>
        <p:spPr>
          <a:xfrm>
            <a:off x="3068291" y="4248"/>
            <a:ext cx="5976665" cy="643394"/>
          </a:xfrm>
        </p:spPr>
        <p:txBody>
          <a:bodyPr/>
          <a:lstStyle>
            <a:lvl1pPr algn="ctr">
              <a:defRPr sz="2400" b="1">
                <a:solidFill>
                  <a:srgbClr val="3A729A"/>
                </a:solidFill>
                <a:latin typeface="나눔바른고딕OTF" panose="02020603020101020101" pitchFamily="18" charset="-127"/>
                <a:ea typeface="나눔바른고딕OTF" panose="02020603020101020101" pitchFamily="18" charset="-127"/>
              </a:defRPr>
            </a:lvl1pPr>
          </a:lstStyle>
          <a:p>
            <a:pPr algn="ctr"/>
            <a:r>
              <a:rPr lang="ko-KR" altLang="en-US" dirty="0">
                <a:solidFill>
                  <a:srgbClr val="7395AD"/>
                </a:solidFill>
                <a:latin typeface="나눔바른고딕OTF" panose="02020603020101020101" pitchFamily="18" charset="-127"/>
                <a:ea typeface="나눔바른고딕OTF" panose="02020603020101020101" pitchFamily="18" charset="-127"/>
              </a:rPr>
              <a:t>제목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096456-6696-46C0-8AC3-3E4163458569}"/>
              </a:ext>
            </a:extLst>
          </p:cNvPr>
          <p:cNvSpPr txBox="1"/>
          <p:nvPr userDrawn="1"/>
        </p:nvSpPr>
        <p:spPr>
          <a:xfrm>
            <a:off x="9403352" y="512676"/>
            <a:ext cx="27825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i="1" dirty="0">
                <a:solidFill>
                  <a:schemeClr val="bg1">
                    <a:lumMod val="85000"/>
                  </a:schemeClr>
                </a:solidFill>
                <a:latin typeface="나눔바른고딕OTF" panose="02020603020101020101" pitchFamily="18" charset="-127"/>
                <a:ea typeface="나눔바른고딕OTF" panose="02020603020101020101" pitchFamily="18" charset="-127"/>
              </a:rPr>
              <a:t>CopyrightⒸ </a:t>
            </a:r>
            <a:r>
              <a:rPr lang="ko-KR" altLang="en-US" sz="800" i="1" dirty="0">
                <a:solidFill>
                  <a:schemeClr val="bg1">
                    <a:lumMod val="85000"/>
                  </a:schemeClr>
                </a:solidFill>
                <a:latin typeface="나눔바른고딕OTF" panose="02020603020101020101" pitchFamily="18" charset="-127"/>
                <a:ea typeface="나눔바른고딕OTF" panose="02020603020101020101" pitchFamily="18" charset="-127"/>
              </a:rPr>
              <a:t> </a:t>
            </a:r>
            <a:r>
              <a:rPr lang="en-US" altLang="ko-KR" sz="800" i="1" dirty="0">
                <a:solidFill>
                  <a:schemeClr val="bg1">
                    <a:lumMod val="85000"/>
                  </a:schemeClr>
                </a:solidFill>
                <a:latin typeface="나눔바른고딕OTF" panose="02020603020101020101" pitchFamily="18" charset="-127"/>
                <a:ea typeface="나눔바른고딕OTF" panose="02020603020101020101" pitchFamily="18" charset="-127"/>
              </a:rPr>
              <a:t>2020 By </a:t>
            </a:r>
            <a:r>
              <a:rPr lang="en-US" altLang="ko-KR" sz="800" i="1" dirty="0" err="1">
                <a:solidFill>
                  <a:schemeClr val="bg1">
                    <a:lumMod val="85000"/>
                  </a:schemeClr>
                </a:solidFill>
                <a:latin typeface="나눔바른고딕OTF" panose="02020603020101020101" pitchFamily="18" charset="-127"/>
                <a:ea typeface="나눔바른고딕OTF" panose="02020603020101020101" pitchFamily="18" charset="-127"/>
              </a:rPr>
              <a:t>Hiecheol</a:t>
            </a:r>
            <a:r>
              <a:rPr lang="ko-KR" altLang="en-US" sz="800" i="1" dirty="0">
                <a:solidFill>
                  <a:schemeClr val="bg1">
                    <a:lumMod val="85000"/>
                  </a:schemeClr>
                </a:solidFill>
                <a:latin typeface="나눔바른고딕OTF" panose="02020603020101020101" pitchFamily="18" charset="-127"/>
                <a:ea typeface="나눔바른고딕OTF" panose="02020603020101020101" pitchFamily="18" charset="-127"/>
              </a:rPr>
              <a:t> </a:t>
            </a:r>
            <a:r>
              <a:rPr lang="en-US" altLang="ko-KR" sz="800" i="1" dirty="0">
                <a:solidFill>
                  <a:schemeClr val="bg1">
                    <a:lumMod val="85000"/>
                  </a:schemeClr>
                </a:solidFill>
                <a:latin typeface="나눔바른고딕OTF" panose="02020603020101020101" pitchFamily="18" charset="-127"/>
                <a:ea typeface="나눔바른고딕OTF" panose="02020603020101020101" pitchFamily="18" charset="-127"/>
              </a:rPr>
              <a:t>Kim.</a:t>
            </a:r>
            <a:r>
              <a:rPr lang="ko-KR" altLang="en-US" sz="800" i="1" dirty="0">
                <a:solidFill>
                  <a:schemeClr val="bg1">
                    <a:lumMod val="85000"/>
                  </a:schemeClr>
                </a:solidFill>
                <a:latin typeface="나눔바른고딕OTF" panose="02020603020101020101" pitchFamily="18" charset="-127"/>
                <a:ea typeface="나눔바른고딕OTF" panose="02020603020101020101" pitchFamily="18" charset="-127"/>
              </a:rPr>
              <a:t> </a:t>
            </a:r>
            <a:r>
              <a:rPr lang="en-US" altLang="ko-KR" sz="800" i="1" dirty="0">
                <a:solidFill>
                  <a:schemeClr val="bg1">
                    <a:lumMod val="85000"/>
                  </a:schemeClr>
                </a:solidFill>
                <a:latin typeface="나눔바른고딕OTF" panose="02020603020101020101" pitchFamily="18" charset="-127"/>
                <a:ea typeface="나눔바른고딕OTF" panose="02020603020101020101" pitchFamily="18" charset="-127"/>
              </a:rPr>
              <a:t>All</a:t>
            </a:r>
            <a:r>
              <a:rPr lang="ko-KR" altLang="en-US" sz="800" i="1" dirty="0">
                <a:solidFill>
                  <a:schemeClr val="bg1">
                    <a:lumMod val="85000"/>
                  </a:schemeClr>
                </a:solidFill>
                <a:latin typeface="나눔바른고딕OTF" panose="02020603020101020101" pitchFamily="18" charset="-127"/>
                <a:ea typeface="나눔바른고딕OTF" panose="02020603020101020101" pitchFamily="18" charset="-127"/>
              </a:rPr>
              <a:t> </a:t>
            </a:r>
            <a:r>
              <a:rPr lang="en-US" altLang="ko-KR" sz="800" i="1" dirty="0">
                <a:solidFill>
                  <a:schemeClr val="bg1">
                    <a:lumMod val="85000"/>
                  </a:schemeClr>
                </a:solidFill>
                <a:latin typeface="나눔바른고딕OTF" panose="02020603020101020101" pitchFamily="18" charset="-127"/>
                <a:ea typeface="나눔바른고딕OTF" panose="02020603020101020101" pitchFamily="18" charset="-127"/>
              </a:rPr>
              <a:t>rights reserved.</a:t>
            </a:r>
            <a:endParaRPr lang="ko-KR" altLang="en-US" sz="800" i="1" dirty="0">
              <a:solidFill>
                <a:schemeClr val="bg1">
                  <a:lumMod val="85000"/>
                </a:schemeClr>
              </a:solidFill>
              <a:latin typeface="나눔바른고딕OTF" panose="02020603020101020101" pitchFamily="18" charset="-127"/>
              <a:ea typeface="나눔바른고딕OTF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989612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389" cy="6858000"/>
          </a:xfrm>
          <a:prstGeom prst="rect">
            <a:avLst/>
          </a:prstGeom>
        </p:spPr>
      </p:pic>
      <p:sp>
        <p:nvSpPr>
          <p:cNvPr id="15" name="직사각형 14"/>
          <p:cNvSpPr/>
          <p:nvPr userDrawn="1"/>
        </p:nvSpPr>
        <p:spPr bwMode="auto">
          <a:xfrm>
            <a:off x="2683735" y="2223592"/>
            <a:ext cx="6824530" cy="3708413"/>
          </a:xfrm>
          <a:prstGeom prst="rect">
            <a:avLst/>
          </a:prstGeom>
          <a:solidFill>
            <a:schemeClr val="bg1">
              <a:alpha val="70000"/>
            </a:schemeClr>
          </a:solidFill>
          <a:ln w="38100" cap="flat" cmpd="sng" algn="ctr">
            <a:solidFill>
              <a:srgbClr val="7395A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나눔바른고딕OTF" panose="02020603020101020101" pitchFamily="18" charset="-127"/>
              <a:ea typeface="나눔바른고딕OTF" panose="02020603020101020101" pitchFamily="18" charset="-127"/>
            </a:endParaRPr>
          </a:p>
        </p:txBody>
      </p:sp>
      <p:cxnSp>
        <p:nvCxnSpPr>
          <p:cNvPr id="17" name="직선 연결선 16"/>
          <p:cNvCxnSpPr>
            <a:cxnSpLocks/>
          </p:cNvCxnSpPr>
          <p:nvPr userDrawn="1"/>
        </p:nvCxnSpPr>
        <p:spPr bwMode="auto">
          <a:xfrm>
            <a:off x="3755740" y="1760247"/>
            <a:ext cx="5148572" cy="0"/>
          </a:xfrm>
          <a:prstGeom prst="line">
            <a:avLst/>
          </a:prstGeom>
          <a:solidFill>
            <a:schemeClr val="accent1"/>
          </a:solidFill>
          <a:ln w="63500" cap="flat" cmpd="thinThick" algn="ctr">
            <a:solidFill>
              <a:srgbClr val="7395AD">
                <a:alpha val="99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88900" dist="38100" dir="2700000" algn="tl" rotWithShape="0">
              <a:prstClr val="black">
                <a:alpha val="33000"/>
              </a:prstClr>
            </a:outerShdw>
          </a:effectLst>
        </p:spPr>
      </p:cxnSp>
      <p:pic>
        <p:nvPicPr>
          <p:cNvPr id="19" name="Picture 18" descr="C:\Users\tkdwns1004\Desktop\강좌 디자인\4페이지\로고-01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227" y="252413"/>
            <a:ext cx="1322388" cy="39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제목 1"/>
          <p:cNvSpPr>
            <a:spLocks noGrp="1"/>
          </p:cNvSpPr>
          <p:nvPr>
            <p:ph type="title" hasCustomPrompt="1"/>
          </p:nvPr>
        </p:nvSpPr>
        <p:spPr>
          <a:xfrm>
            <a:off x="3035660" y="666357"/>
            <a:ext cx="5868652" cy="1325563"/>
          </a:xfrm>
        </p:spPr>
        <p:txBody>
          <a:bodyPr>
            <a:normAutofit/>
          </a:bodyPr>
          <a:lstStyle>
            <a:lvl1pPr marL="0" indent="457200" algn="ctr">
              <a:buFontTx/>
              <a:buBlip>
                <a:blip r:embed="rId4"/>
              </a:buBlip>
              <a:defRPr sz="3200" b="1">
                <a:solidFill>
                  <a:srgbClr val="344B5A"/>
                </a:solidFill>
                <a:latin typeface="나눔바른고딕OTF" panose="02020603020101020101" pitchFamily="18" charset="-127"/>
                <a:ea typeface="나눔바른고딕OTF" panose="02020603020101020101" pitchFamily="18" charset="-127"/>
              </a:defRPr>
            </a:lvl1pPr>
          </a:lstStyle>
          <a:p>
            <a:r>
              <a:rPr lang="ko-KR" altLang="en-US" dirty="0"/>
              <a:t>주제</a:t>
            </a:r>
          </a:p>
        </p:txBody>
      </p:sp>
      <p:sp>
        <p:nvSpPr>
          <p:cNvPr id="8" name="내용 개체 틀 2"/>
          <p:cNvSpPr>
            <a:spLocks noGrp="1"/>
          </p:cNvSpPr>
          <p:nvPr>
            <p:ph idx="1" hasCustomPrompt="1"/>
          </p:nvPr>
        </p:nvSpPr>
        <p:spPr>
          <a:xfrm>
            <a:off x="2693600" y="2227695"/>
            <a:ext cx="6814665" cy="3704310"/>
          </a:xfrm>
        </p:spPr>
        <p:txBody>
          <a:bodyPr anchor="ctr" anchorCtr="0"/>
          <a:lstStyle>
            <a:lvl1pPr marL="1080000" indent="-342900">
              <a:spcBef>
                <a:spcPts val="500"/>
              </a:spcBef>
              <a:spcAft>
                <a:spcPts val="500"/>
              </a:spcAft>
              <a:buSzPct val="100000"/>
              <a:buFontTx/>
              <a:buBlip>
                <a:blip r:embed="rId5"/>
              </a:buBlip>
              <a:defRPr sz="2200" baseline="0">
                <a:solidFill>
                  <a:srgbClr val="5E85A0"/>
                </a:solidFill>
                <a:latin typeface="나눔바른고딕OTF" panose="02020603020101020101" pitchFamily="18" charset="-127"/>
                <a:ea typeface="나눔바른고딕OTF" panose="02020603020101020101" pitchFamily="18" charset="-127"/>
              </a:defRPr>
            </a:lvl1pPr>
            <a:lvl2pPr marL="1440000" indent="-2520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 sz="2000" baseline="0">
                <a:solidFill>
                  <a:srgbClr val="7395AD"/>
                </a:solidFill>
                <a:latin typeface="나눔바른고딕OTF" panose="02020603020101020101" pitchFamily="18" charset="-127"/>
                <a:ea typeface="나눔바른고딕OTF" panose="02020603020101020101" pitchFamily="18" charset="-127"/>
              </a:defRPr>
            </a:lvl2pPr>
            <a:lvl3pPr marL="468000" indent="-360000">
              <a:spcBef>
                <a:spcPts val="300"/>
              </a:spcBef>
              <a:spcAft>
                <a:spcPts val="500"/>
              </a:spcAft>
              <a:buSzPct val="150000"/>
              <a:buFontTx/>
              <a:buBlip>
                <a:blip r:embed="rId6"/>
              </a:buBlip>
              <a:defRPr sz="2000" baseline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OTF" panose="02020603020101020101" pitchFamily="18" charset="-127"/>
                <a:ea typeface="나눔바른고딕OTF" panose="02020603020101020101" pitchFamily="18" charset="-127"/>
              </a:defRPr>
            </a:lvl3pPr>
            <a:lvl4pPr marL="720000" indent="-228600">
              <a:spcBef>
                <a:spcPts val="200"/>
              </a:spcBef>
              <a:spcAft>
                <a:spcPts val="500"/>
              </a:spcAft>
              <a:buFont typeface="Wingdings" panose="05000000000000000000" pitchFamily="2" charset="2"/>
              <a:buChar char="§"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OTF" panose="02020603020101020101" pitchFamily="18" charset="-127"/>
                <a:ea typeface="나눔바른고딕OTF" panose="02020603020101020101" pitchFamily="18" charset="-127"/>
              </a:defRPr>
            </a:lvl4pPr>
            <a:lvl5pPr marL="1008000" indent="-228600">
              <a:spcBef>
                <a:spcPts val="100"/>
              </a:spcBef>
              <a:spcAft>
                <a:spcPts val="500"/>
              </a:spcAft>
              <a:buFont typeface="나눔바른고딕OTF Light" panose="02000303000000000000" pitchFamily="50" charset="-127"/>
              <a:buChar char="-"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OTF" panose="02020603020101020101" pitchFamily="18" charset="-127"/>
                <a:ea typeface="나눔바른고딕OTF" panose="02020603020101020101" pitchFamily="18" charset="-127"/>
              </a:defRPr>
            </a:lvl5pPr>
          </a:lstStyle>
          <a:p>
            <a:pPr lvl="0"/>
            <a:r>
              <a:rPr lang="ko-KR" altLang="en-US"/>
              <a:t>첫째 수준</a:t>
            </a:r>
            <a:endParaRPr lang="en-US" altLang="ko-KR"/>
          </a:p>
          <a:p>
            <a:pPr lvl="0"/>
            <a:r>
              <a:rPr lang="ko-KR" altLang="en-US"/>
              <a:t>첫째수준</a:t>
            </a:r>
            <a:endParaRPr lang="en-US" altLang="ko-KR"/>
          </a:p>
          <a:p>
            <a:pPr lvl="1"/>
            <a:r>
              <a:rPr lang="ko-KR" altLang="en-US"/>
              <a:t>둘째 수준 </a:t>
            </a:r>
            <a:r>
              <a:rPr lang="en-US" altLang="ko-KR"/>
              <a:t>(</a:t>
            </a:r>
            <a:r>
              <a:rPr lang="ko-KR" altLang="en-US"/>
              <a:t>내용</a:t>
            </a:r>
            <a:r>
              <a:rPr lang="en-US" altLang="ko-KR"/>
              <a:t>)</a:t>
            </a:r>
          </a:p>
          <a:p>
            <a:pPr lvl="0"/>
            <a:endParaRPr lang="en-US" altLang="ko-KR"/>
          </a:p>
          <a:p>
            <a:pPr lvl="1"/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0793749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8389" cy="6858000"/>
          </a:xfrm>
          <a:prstGeom prst="rect">
            <a:avLst/>
          </a:prstGeom>
        </p:spPr>
      </p:pic>
      <p:sp>
        <p:nvSpPr>
          <p:cNvPr id="7" name="직사각형 6"/>
          <p:cNvSpPr/>
          <p:nvPr userDrawn="1"/>
        </p:nvSpPr>
        <p:spPr bwMode="auto">
          <a:xfrm>
            <a:off x="695401" y="3940235"/>
            <a:ext cx="3240360" cy="1480522"/>
          </a:xfrm>
          <a:prstGeom prst="rect">
            <a:avLst/>
          </a:prstGeom>
          <a:solidFill>
            <a:schemeClr val="bg1">
              <a:alpha val="70000"/>
            </a:schemeClr>
          </a:solidFill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내용 개체 틀 2"/>
          <p:cNvSpPr>
            <a:spLocks noGrp="1"/>
          </p:cNvSpPr>
          <p:nvPr>
            <p:ph idx="1" hasCustomPrompt="1"/>
          </p:nvPr>
        </p:nvSpPr>
        <p:spPr>
          <a:xfrm>
            <a:off x="695401" y="3969060"/>
            <a:ext cx="3204355" cy="1455406"/>
          </a:xfrm>
        </p:spPr>
        <p:txBody>
          <a:bodyPr anchor="ctr" anchorCtr="0"/>
          <a:lstStyle>
            <a:lvl1pPr marL="432000" indent="-342900">
              <a:spcBef>
                <a:spcPts val="0"/>
              </a:spcBef>
              <a:spcAft>
                <a:spcPts val="500"/>
              </a:spcAft>
              <a:buSzPct val="100000"/>
              <a:buFontTx/>
              <a:buBlip>
                <a:blip r:embed="rId3"/>
              </a:buBlip>
              <a:defRPr sz="2200" baseline="0">
                <a:latin typeface="나눔바른고딕OTF" panose="02020603020101020101" pitchFamily="18" charset="-127"/>
                <a:ea typeface="나눔바른고딕OTF" panose="02020603020101020101" pitchFamily="18" charset="-127"/>
              </a:defRPr>
            </a:lvl1pPr>
            <a:lvl2pPr marL="2160000" indent="-2520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 sz="2000" baseline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OTF" panose="02020603020101020101" pitchFamily="18" charset="-127"/>
                <a:ea typeface="나눔바른고딕OTF" panose="02020603020101020101" pitchFamily="18" charset="-127"/>
              </a:defRPr>
            </a:lvl2pPr>
            <a:lvl3pPr marL="468000" indent="-360000">
              <a:spcBef>
                <a:spcPts val="300"/>
              </a:spcBef>
              <a:spcAft>
                <a:spcPts val="500"/>
              </a:spcAft>
              <a:buSzPct val="150000"/>
              <a:buFontTx/>
              <a:buBlip>
                <a:blip r:embed="rId4"/>
              </a:buBlip>
              <a:defRPr sz="2000" baseline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OTF" panose="02020603020101020101" pitchFamily="18" charset="-127"/>
                <a:ea typeface="나눔바른고딕OTF" panose="02020603020101020101" pitchFamily="18" charset="-127"/>
              </a:defRPr>
            </a:lvl3pPr>
            <a:lvl4pPr marL="720000" indent="-228600">
              <a:spcBef>
                <a:spcPts val="200"/>
              </a:spcBef>
              <a:spcAft>
                <a:spcPts val="500"/>
              </a:spcAft>
              <a:buFont typeface="Wingdings" panose="05000000000000000000" pitchFamily="2" charset="2"/>
              <a:buChar char="§"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OTF" panose="02020603020101020101" pitchFamily="18" charset="-127"/>
                <a:ea typeface="나눔바른고딕OTF" panose="02020603020101020101" pitchFamily="18" charset="-127"/>
              </a:defRPr>
            </a:lvl4pPr>
            <a:lvl5pPr marL="1008000" indent="-228600">
              <a:spcBef>
                <a:spcPts val="100"/>
              </a:spcBef>
              <a:spcAft>
                <a:spcPts val="500"/>
              </a:spcAft>
              <a:buFont typeface="나눔바른고딕OTF Light" panose="02000303000000000000" pitchFamily="50" charset="-127"/>
              <a:buChar char="-"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OTF" panose="02020603020101020101" pitchFamily="18" charset="-127"/>
                <a:ea typeface="나눔바른고딕OTF" panose="02020603020101020101" pitchFamily="18" charset="-127"/>
              </a:defRPr>
            </a:lvl5pPr>
          </a:lstStyle>
          <a:p>
            <a:pPr lvl="0"/>
            <a:r>
              <a:rPr lang="ko-KR" altLang="en-US" dirty="0"/>
              <a:t>첫째 소제목</a:t>
            </a:r>
            <a:endParaRPr lang="en-US" altLang="ko-KR" dirty="0"/>
          </a:p>
          <a:p>
            <a:pPr lvl="0"/>
            <a:r>
              <a:rPr lang="ko-KR" altLang="en-US" dirty="0"/>
              <a:t>둘째 소제목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5440261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EDD898E-0D9F-45A6-9535-CF0A890489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CE8BD863-362C-45FF-AA34-B11D7615BD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69A2977-85F8-4798-8BCF-9AFF6D596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800BB-9D0F-4B10-BA82-7BB2E08B492C}" type="datetimeFigureOut">
              <a:rPr lang="ko-KR" altLang="en-US" smtClean="0"/>
              <a:t>2023-06-12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F2A71A8-CBE9-4002-AC05-6765221A9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74A700A-B584-4F41-AD11-3315B35AB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35CFB-F8EB-4E88-8774-883A63EE6D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87768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4804FB89-EB9E-4815-ACB5-3E76E1CF0D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6111" b="61296"/>
          <a:stretch/>
        </p:blipFill>
        <p:spPr>
          <a:xfrm>
            <a:off x="-8408" y="327859"/>
            <a:ext cx="12192000" cy="1549400"/>
          </a:xfrm>
          <a:prstGeom prst="rect">
            <a:avLst/>
          </a:prstGeom>
        </p:spPr>
      </p:pic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>
          <a:xfrm>
            <a:off x="90651" y="912937"/>
            <a:ext cx="11752906" cy="1965729"/>
          </a:xfrm>
        </p:spPr>
        <p:txBody>
          <a:bodyPr>
            <a:noAutofit/>
          </a:bodyPr>
          <a:lstStyle>
            <a:lvl1pPr marL="558900" indent="-342900">
              <a:spcBef>
                <a:spcPts val="500"/>
              </a:spcBef>
              <a:spcAft>
                <a:spcPts val="1000"/>
              </a:spcAft>
              <a:buSzPct val="120000"/>
              <a:buFontTx/>
              <a:buBlip>
                <a:blip r:embed="rId3"/>
              </a:buBlip>
              <a:defRPr sz="2000" b="1" baseline="0">
                <a:solidFill>
                  <a:schemeClr val="tx1"/>
                </a:solidFill>
                <a:latin typeface="+mj-lt"/>
                <a:ea typeface="+mj-ea"/>
              </a:defRPr>
            </a:lvl1pPr>
            <a:lvl2pPr marL="684000" indent="-252000">
              <a:lnSpc>
                <a:spcPts val="2500"/>
              </a:lnSpc>
              <a:spcBef>
                <a:spcPts val="0"/>
              </a:spcBef>
              <a:spcAft>
                <a:spcPts val="500"/>
              </a:spcAft>
              <a:buClr>
                <a:srgbClr val="C00000"/>
              </a:buClr>
              <a:buSzPct val="80000"/>
              <a:buFont typeface="Wingdings" panose="05000000000000000000" pitchFamily="2" charset="2"/>
              <a:buChar char="l"/>
              <a:defRPr sz="2000" baseline="0">
                <a:solidFill>
                  <a:srgbClr val="7030A0"/>
                </a:solidFill>
                <a:latin typeface="+mj-lt"/>
                <a:ea typeface="+mj-ea"/>
              </a:defRPr>
            </a:lvl2pPr>
            <a:lvl3pPr marL="936000" indent="-285750">
              <a:lnSpc>
                <a:spcPts val="2500"/>
              </a:lnSpc>
              <a:spcBef>
                <a:spcPts val="0"/>
              </a:spcBef>
              <a:spcAft>
                <a:spcPts val="500"/>
              </a:spcAft>
              <a:buSzPct val="120000"/>
              <a:buFont typeface="나눔바른고딕OTF Light" panose="02000303000000000000" pitchFamily="50" charset="-127"/>
              <a:buChar char="-"/>
              <a:defRPr sz="1800" baseline="0">
                <a:solidFill>
                  <a:schemeClr val="tx1"/>
                </a:solidFill>
                <a:latin typeface="+mj-lt"/>
                <a:ea typeface="+mj-ea"/>
              </a:defRPr>
            </a:lvl3pPr>
            <a:lvl4pPr marL="1260000" indent="-285750">
              <a:lnSpc>
                <a:spcPts val="2200"/>
              </a:lnSpc>
              <a:spcBef>
                <a:spcPts val="0"/>
              </a:spcBef>
              <a:spcAft>
                <a:spcPts val="500"/>
              </a:spcAft>
              <a:buFont typeface="Wingdings" panose="05000000000000000000" pitchFamily="2" charset="2"/>
              <a:buChar char="§"/>
              <a:defRPr sz="1800" baseline="0">
                <a:solidFill>
                  <a:schemeClr val="tx1"/>
                </a:solidFill>
                <a:latin typeface="+mj-lt"/>
                <a:ea typeface="+mj-ea"/>
              </a:defRPr>
            </a:lvl4pPr>
            <a:lvl5pPr marL="1725750" indent="-285750">
              <a:lnSpc>
                <a:spcPts val="22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800" baseline="0">
                <a:solidFill>
                  <a:schemeClr val="tx1"/>
                </a:solidFill>
                <a:latin typeface="+mj-lt"/>
                <a:ea typeface="+mj-ea"/>
              </a:defRPr>
            </a:lvl5pPr>
            <a:lvl6pPr>
              <a:lnSpc>
                <a:spcPts val="1000"/>
              </a:lnSpc>
              <a:spcBef>
                <a:spcPts val="0"/>
              </a:spcBef>
              <a:defRPr sz="1000"/>
            </a:lvl6pPr>
          </a:lstStyle>
          <a:p>
            <a:pPr lvl="0"/>
            <a:r>
              <a:rPr lang="ko-KR" altLang="en-US" dirty="0"/>
              <a:t>첫째 수준</a:t>
            </a:r>
            <a:endParaRPr lang="en-US" altLang="ko-KR" dirty="0"/>
          </a:p>
          <a:p>
            <a:pPr lvl="1"/>
            <a:r>
              <a:rPr lang="ko-KR" altLang="en-US" dirty="0"/>
              <a:t> 둘째 수준 </a:t>
            </a:r>
            <a:r>
              <a:rPr lang="en-US" altLang="ko-KR" dirty="0"/>
              <a:t>(</a:t>
            </a:r>
            <a:r>
              <a:rPr lang="ko-KR" altLang="en-US" dirty="0"/>
              <a:t>내용</a:t>
            </a:r>
            <a:r>
              <a:rPr lang="en-US" altLang="ko-KR" dirty="0"/>
              <a:t>)</a:t>
            </a:r>
          </a:p>
          <a:p>
            <a:pPr lvl="2"/>
            <a:r>
              <a:rPr lang="ko-KR" altLang="en-US" dirty="0"/>
              <a:t>세째</a:t>
            </a:r>
            <a:endParaRPr lang="en-US" altLang="ko-KR" dirty="0"/>
          </a:p>
          <a:p>
            <a:pPr lvl="3"/>
            <a:r>
              <a:rPr lang="ko-KR" altLang="en-US" dirty="0"/>
              <a:t>넷째 수준</a:t>
            </a:r>
            <a:endParaRPr lang="en-US" altLang="ko-KR" dirty="0"/>
          </a:p>
          <a:p>
            <a:pPr lvl="4"/>
            <a:r>
              <a:rPr lang="ko-KR" altLang="en-US" dirty="0"/>
              <a:t>다섯째 수준</a:t>
            </a:r>
            <a:endParaRPr lang="en-US" altLang="ko-KR" dirty="0"/>
          </a:p>
          <a:p>
            <a:pPr lvl="5"/>
            <a:r>
              <a:rPr lang="en-US" altLang="ko-KR" dirty="0"/>
              <a:t>b</a:t>
            </a:r>
            <a:endParaRPr lang="ko-KR" altLang="en-US" dirty="0"/>
          </a:p>
          <a:p>
            <a:pPr lvl="1"/>
            <a:r>
              <a:rPr lang="ko-KR" altLang="en-US" dirty="0" err="1"/>
              <a:t>ㅗㅗ</a:t>
            </a:r>
            <a:endParaRPr lang="en-US" altLang="ko-KR" dirty="0"/>
          </a:p>
        </p:txBody>
      </p:sp>
      <p:sp>
        <p:nvSpPr>
          <p:cNvPr id="19" name="제목 1"/>
          <p:cNvSpPr>
            <a:spLocks noGrp="1"/>
          </p:cNvSpPr>
          <p:nvPr>
            <p:ph type="title" hasCustomPrompt="1"/>
          </p:nvPr>
        </p:nvSpPr>
        <p:spPr>
          <a:xfrm>
            <a:off x="393032" y="185460"/>
            <a:ext cx="10162673" cy="643394"/>
          </a:xfrm>
        </p:spPr>
        <p:txBody>
          <a:bodyPr/>
          <a:lstStyle>
            <a:lvl1pPr algn="ctr">
              <a:defRPr sz="2400" b="1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</a:defRPr>
            </a:lvl1pPr>
          </a:lstStyle>
          <a:p>
            <a:pPr algn="ctr"/>
            <a:r>
              <a:rPr lang="ko-KR" altLang="en-US" dirty="0"/>
              <a:t>수준</a:t>
            </a:r>
            <a:endParaRPr lang="ko-KR" altLang="en-US" dirty="0">
              <a:solidFill>
                <a:srgbClr val="7395AD"/>
              </a:solidFill>
              <a:latin typeface="나눔바른고딕OTF" panose="02020603020101020101" pitchFamily="18" charset="-127"/>
              <a:ea typeface="나눔바른고딕OTF" panose="02020603020101020101" pitchFamily="18" charset="-127"/>
            </a:endParaRPr>
          </a:p>
        </p:txBody>
      </p:sp>
      <p:pic>
        <p:nvPicPr>
          <p:cNvPr id="18" name="Picture 18" descr="C:\Users\tkdwns1004\Desktop\강좌 디자인\4페이지\로고-01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229" y="311894"/>
            <a:ext cx="1322388" cy="39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89798CDE-FF67-448E-9BC5-127875155F6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550855" y="6329542"/>
            <a:ext cx="438150" cy="371475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D2311AF0-5298-45F1-AF1D-5747633C8AE5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1536890" y="6325353"/>
            <a:ext cx="387439" cy="409575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B81DB1FF-2A28-4709-99F9-FAE4A9B0A6D6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1801536" y="6460418"/>
            <a:ext cx="349661" cy="366718"/>
          </a:xfrm>
          <a:prstGeom prst="rect">
            <a:avLst/>
          </a:prstGeom>
        </p:spPr>
      </p:pic>
      <p:sp>
        <p:nvSpPr>
          <p:cNvPr id="13" name="슬라이드 번호 개체 틀 3">
            <a:extLst>
              <a:ext uri="{FF2B5EF4-FFF2-40B4-BE49-F238E27FC236}">
                <a16:creationId xmlns:a16="http://schemas.microsoft.com/office/drawing/2014/main" id="{46BD9322-C795-4113-819A-C44B67D3905C}"/>
              </a:ext>
            </a:extLst>
          </p:cNvPr>
          <p:cNvSpPr txBox="1">
            <a:spLocks/>
          </p:cNvSpPr>
          <p:nvPr userDrawn="1"/>
        </p:nvSpPr>
        <p:spPr>
          <a:xfrm>
            <a:off x="11693467" y="6482351"/>
            <a:ext cx="529222" cy="3045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69B9C15-EE6A-4E25-9E9A-0D3F04B50FBB}" type="slidenum">
              <a:rPr lang="en-US" altLang="ko-KR" b="1" smtClean="0">
                <a:solidFill>
                  <a:schemeClr val="tx1"/>
                </a:solidFill>
              </a:rPr>
              <a:pPr algn="ctr"/>
              <a:t>‹#›</a:t>
            </a:fld>
            <a:endParaRPr lang="en-US" altLang="ko-K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111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DAC8F1E-5B6C-4C9F-AB9F-21AC3F2BD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35233B8-9F21-4667-A895-CEF7E37238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1BB54E9-E6C0-4661-8330-B6C91B26E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800BB-9D0F-4B10-BA82-7BB2E08B492C}" type="datetimeFigureOut">
              <a:rPr lang="ko-KR" altLang="en-US" smtClean="0"/>
              <a:t>2023-06-12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F402D2D-F424-44D4-922C-ED0BA866E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1DAA580-DA73-4928-94C0-0FE57F615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35CFB-F8EB-4E88-8774-883A63EE6D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749758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D1CFFCD-6693-4094-801B-461C7261A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199E9B77-02D2-40AC-849A-6123815D57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29509DB-A8A4-4788-84E9-A2BFDA8ED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800BB-9D0F-4B10-BA82-7BB2E08B492C}" type="datetimeFigureOut">
              <a:rPr lang="ko-KR" altLang="en-US" smtClean="0"/>
              <a:t>2023-06-12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255AF87-0199-4D70-B9DE-75F15CE39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EB2358B-1C5F-4B20-86C1-412BF42F5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35CFB-F8EB-4E88-8774-883A63EE6D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032791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D6E7D70-C018-4B2D-BCC4-989A9D481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29EAD24-EFF1-4351-AF31-CFCE894021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40F6A36F-ED62-455C-B060-75206769B9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11B6DCAD-5E73-4A98-879B-002101E37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800BB-9D0F-4B10-BA82-7BB2E08B492C}" type="datetimeFigureOut">
              <a:rPr lang="ko-KR" altLang="en-US" smtClean="0"/>
              <a:t>2023-06-12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B8FFA48C-CEC6-4CDB-80DC-6576EA037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11639F9F-9B3B-495A-8B9A-AB06B9DD2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35CFB-F8EB-4E88-8774-883A63EE6D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07489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698AC81-BB94-43B7-B646-B5265A2ED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3EB3E43-1F5E-4310-8BC2-C7546BB99F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FEC2864F-C948-44F7-811E-0D675775B5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172B4366-B676-4120-94D8-B1F44D00E3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38074FDC-53A3-438A-A6FA-CEFFF0843A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0194FE45-9544-47C0-9213-F8F3C0EE9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800BB-9D0F-4B10-BA82-7BB2E08B492C}" type="datetimeFigureOut">
              <a:rPr lang="ko-KR" altLang="en-US" smtClean="0"/>
              <a:t>2023-06-12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D3E3EBF9-8292-4916-A0D8-12A241AF2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F74DF87B-2935-4F75-BB6D-65B5912F2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35CFB-F8EB-4E88-8774-883A63EE6D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585316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E13E608-69A9-42CC-89B1-56D945313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79A72BF8-DB0B-4F43-BCF9-86C0B11E9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800BB-9D0F-4B10-BA82-7BB2E08B492C}" type="datetimeFigureOut">
              <a:rPr lang="ko-KR" altLang="en-US" smtClean="0"/>
              <a:t>2023-06-12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A7D68E94-C17B-4719-AE1C-A32E89765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FB70B9A2-70AD-4C6A-BC70-748B5CF34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35CFB-F8EB-4E88-8774-883A63EE6D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606062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4A8FBE3D-29C9-4099-BB2F-7C373FDB2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800BB-9D0F-4B10-BA82-7BB2E08B492C}" type="datetimeFigureOut">
              <a:rPr lang="ko-KR" altLang="en-US" smtClean="0"/>
              <a:t>2023-06-12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BFA9F192-4929-48F0-A144-8E6069553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D228601-1B3E-424A-AF31-2092B944A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35CFB-F8EB-4E88-8774-883A63EE6D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97468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A07788E-7ABD-4414-A285-E96E70FA5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8D5A4C3-D926-4DA1-B90B-7A71B8BC8A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914B2C4C-CF58-4303-8F09-68DA388114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767F4530-48B9-46EF-813C-C707D26F8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800BB-9D0F-4B10-BA82-7BB2E08B492C}" type="datetimeFigureOut">
              <a:rPr lang="ko-KR" altLang="en-US" smtClean="0"/>
              <a:t>2023-06-12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8F81BB9C-051E-49AB-AF27-7C702369E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FF46EE2-C2EE-4D70-899A-8E5D4CB7E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35CFB-F8EB-4E88-8774-883A63EE6D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339463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A6F6D00-63EE-4406-B54C-67FDE3C02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22C1D444-9A8C-4D60-8270-8D422F3BCB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F76C9A5E-1E27-4B6F-BFB3-217C1F6A25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FCAEF75D-8CE4-4405-B78E-45E1D94C6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800BB-9D0F-4B10-BA82-7BB2E08B492C}" type="datetimeFigureOut">
              <a:rPr lang="ko-KR" altLang="en-US" smtClean="0"/>
              <a:t>2023-06-12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E5480356-DF34-4669-B256-FB414AF8E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4B95AE52-60BB-4BD9-ADBF-395FC87B3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35CFB-F8EB-4E88-8774-883A63EE6D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810387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B5D3DA4-4E7E-4D7B-9D91-CE42E0D99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3A8CF8D2-941C-4A52-AE5D-0605B96C28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2A75B59-1FDF-4E8A-8432-A3B129B50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800BB-9D0F-4B10-BA82-7BB2E08B492C}" type="datetimeFigureOut">
              <a:rPr lang="ko-KR" altLang="en-US" smtClean="0"/>
              <a:t>2023-06-12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73D52E8-D67E-483E-80A6-A62753FEC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35633D0-B1D9-41EC-A101-69737170A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35CFB-F8EB-4E88-8774-883A63EE6D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272145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EF2DB668-3163-4F54-A74E-641E1565DF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7E98A15B-860A-4FA0-A791-8FEA1034FC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F1EC0F0-0FDF-446C-9258-47F7F6434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800BB-9D0F-4B10-BA82-7BB2E08B492C}" type="datetimeFigureOut">
              <a:rPr lang="ko-KR" altLang="en-US" smtClean="0"/>
              <a:t>2023-06-12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48AFD3F-6E15-4290-AFE5-71785CF4F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8B164E2-6D69-44C1-B2AC-AF51D8ACA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35CFB-F8EB-4E88-8774-883A63EE6D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5533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id="{8F889C5E-6853-4143-A378-0B22A2727A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876" y="0"/>
            <a:ext cx="12195876" cy="6858000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D15468B7-9944-4D1A-8E7D-69749D0DD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1504" y="816620"/>
            <a:ext cx="9819684" cy="1866901"/>
          </a:xfrm>
        </p:spPr>
        <p:txBody>
          <a:bodyPr anchor="ctr" anchorCtr="0">
            <a:normAutofit/>
          </a:bodyPr>
          <a:lstStyle>
            <a:lvl1pPr algn="r">
              <a:defRPr sz="4400" b="1">
                <a:solidFill>
                  <a:srgbClr val="2C6C9A"/>
                </a:solidFill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E35FA1DE-9967-4FBA-9A5B-95FCBB7D3B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84609" y="4293096"/>
            <a:ext cx="7613650" cy="2063253"/>
          </a:xfrm>
        </p:spPr>
        <p:txBody>
          <a:bodyPr>
            <a:normAutofit/>
          </a:bodyPr>
          <a:lstStyle>
            <a:lvl1pPr marL="457200" indent="-457200">
              <a:buFont typeface="Wingdings" panose="05000000000000000000" pitchFamily="2" charset="2"/>
              <a:buChar char="§"/>
              <a:defRPr sz="2800" b="1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dirty="0"/>
              <a:t>마스터 텍스트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9612ECD-72FC-4EC0-A332-A9A68AE7B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EC7FD-F76F-44B8-8FAE-7BEA484A65DF}" type="datetimeFigureOut">
              <a:rPr lang="ko-KR" altLang="en-US" smtClean="0"/>
              <a:t>2023-06-12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6583388-346A-4E0C-A7C8-504717C63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847CD32-CCB0-4FFE-B888-481B2F4E9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76520" y="6356349"/>
            <a:ext cx="389313" cy="365125"/>
          </a:xfrm>
        </p:spPr>
        <p:txBody>
          <a:bodyPr/>
          <a:lstStyle/>
          <a:p>
            <a:fld id="{F382F7EB-AD3B-44A3-8534-F9CBAF4974C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1379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EBCEA984-23F6-49A8-985F-76CEC3066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EC7FD-F76F-44B8-8FAE-7BEA484A65DF}" type="datetimeFigureOut">
              <a:rPr lang="ko-KR" altLang="en-US" smtClean="0"/>
              <a:t>2023-06-12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734EF41E-25E8-49A0-9586-A43AA7867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5D24E76-A223-422D-9645-FE93AEA30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20978" y="6339723"/>
            <a:ext cx="389313" cy="365125"/>
          </a:xfrm>
        </p:spPr>
        <p:txBody>
          <a:bodyPr/>
          <a:lstStyle/>
          <a:p>
            <a:fld id="{F382F7EB-AD3B-44A3-8534-F9CBAF4974CE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A1D82E54-F3F6-4D76-9747-FD76C37B57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6111" b="61296"/>
          <a:stretch/>
        </p:blipFill>
        <p:spPr>
          <a:xfrm>
            <a:off x="0" y="455194"/>
            <a:ext cx="12192000" cy="1549400"/>
          </a:xfrm>
          <a:prstGeom prst="rect">
            <a:avLst/>
          </a:prstGeom>
        </p:spPr>
      </p:pic>
      <p:sp>
        <p:nvSpPr>
          <p:cNvPr id="6" name="내용 개체 틀 2">
            <a:extLst>
              <a:ext uri="{FF2B5EF4-FFF2-40B4-BE49-F238E27FC236}">
                <a16:creationId xmlns:a16="http://schemas.microsoft.com/office/drawing/2014/main" id="{719B6F04-2132-4149-B3AA-DD86ACB2DE6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22702" y="962726"/>
            <a:ext cx="11840961" cy="5574432"/>
          </a:xfrm>
        </p:spPr>
        <p:txBody>
          <a:bodyPr>
            <a:noAutofit/>
          </a:bodyPr>
          <a:lstStyle>
            <a:lvl1pPr marL="216000" indent="0">
              <a:spcBef>
                <a:spcPts val="1000"/>
              </a:spcBef>
              <a:spcAft>
                <a:spcPts val="1300"/>
              </a:spcAft>
              <a:buFontTx/>
              <a:buNone/>
              <a:defRPr sz="2200" b="0" baseline="0">
                <a:latin typeface="나눔바른고딕OTF" panose="02020603020101020101" pitchFamily="18" charset="-127"/>
                <a:ea typeface="나눔바른고딕OTF" panose="02020603020101020101" pitchFamily="18" charset="-127"/>
              </a:defRPr>
            </a:lvl1pPr>
            <a:lvl2pPr marL="432000" indent="-252000">
              <a:lnSpc>
                <a:spcPts val="2500"/>
              </a:lnSpc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§"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OTF" panose="02020603020101020101" pitchFamily="18" charset="-127"/>
                <a:ea typeface="나눔바른고딕OTF" panose="02020603020101020101" pitchFamily="18" charset="-127"/>
              </a:defRPr>
            </a:lvl2pPr>
            <a:lvl3pPr marL="468000" indent="-360000">
              <a:spcBef>
                <a:spcPts val="300"/>
              </a:spcBef>
              <a:spcAft>
                <a:spcPts val="500"/>
              </a:spcAft>
              <a:buSzPct val="150000"/>
              <a:buFontTx/>
              <a:buBlip>
                <a:blip r:embed="rId3"/>
              </a:buBlip>
              <a:defRPr sz="1800" baseline="0">
                <a:solidFill>
                  <a:srgbClr val="0070C0"/>
                </a:solidFill>
                <a:latin typeface="나눔바른고딕OTF" panose="02020603020101020101" pitchFamily="18" charset="-127"/>
                <a:ea typeface="나눔바른고딕OTF" panose="02020603020101020101" pitchFamily="18" charset="-127"/>
              </a:defRPr>
            </a:lvl3pPr>
            <a:lvl4pPr marL="720000" indent="-228600">
              <a:lnSpc>
                <a:spcPts val="2300"/>
              </a:lnSpc>
              <a:spcBef>
                <a:spcPts val="20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OTF" panose="02020603020101020101" pitchFamily="18" charset="-127"/>
                <a:ea typeface="나눔바른고딕OTF" panose="02020603020101020101" pitchFamily="18" charset="-127"/>
              </a:defRPr>
            </a:lvl4pPr>
            <a:lvl5pPr marL="1008000" indent="-228600">
              <a:spcBef>
                <a:spcPts val="100"/>
              </a:spcBef>
              <a:spcAft>
                <a:spcPts val="500"/>
              </a:spcAft>
              <a:buFont typeface="나눔바른고딕OTF Light" panose="02000303000000000000" pitchFamily="50" charset="-127"/>
              <a:buChar char="-"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OTF" panose="02020603020101020101" pitchFamily="18" charset="-127"/>
                <a:ea typeface="나눔바른고딕OTF" panose="02020603020101020101" pitchFamily="18" charset="-127"/>
              </a:defRPr>
            </a:lvl5pPr>
          </a:lstStyle>
          <a:p>
            <a:pPr lvl="0"/>
            <a:r>
              <a:rPr lang="ko-KR" altLang="en-US" dirty="0"/>
              <a:t>첫째 수준</a:t>
            </a:r>
            <a:endParaRPr lang="en-US" altLang="ko-KR" dirty="0"/>
          </a:p>
          <a:p>
            <a:pPr lvl="1"/>
            <a:r>
              <a:rPr lang="ko-KR" altLang="en-US" dirty="0"/>
              <a:t>둘째 수준 </a:t>
            </a:r>
            <a:r>
              <a:rPr lang="en-US" altLang="ko-KR" dirty="0"/>
              <a:t>(</a:t>
            </a:r>
            <a:r>
              <a:rPr lang="ko-KR" altLang="en-US" dirty="0"/>
              <a:t>내용</a:t>
            </a:r>
            <a:r>
              <a:rPr lang="en-US" altLang="ko-KR" dirty="0"/>
              <a:t>)</a:t>
            </a:r>
          </a:p>
          <a:p>
            <a:pPr lvl="2"/>
            <a:r>
              <a:rPr lang="ko-KR" altLang="en-US" sz="1800" dirty="0">
                <a:solidFill>
                  <a:srgbClr val="0070C0"/>
                </a:solidFill>
                <a:latin typeface="나눔바른고딕OTF" panose="02020603020101020101" pitchFamily="18" charset="-127"/>
                <a:ea typeface="나눔바른고딕OTF" panose="02020603020101020101" pitchFamily="18" charset="-127"/>
              </a:rPr>
              <a:t>세째수준</a:t>
            </a:r>
            <a:endParaRPr lang="ko-KR" altLang="en-US" dirty="0"/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7" name="제목 1">
            <a:extLst>
              <a:ext uri="{FF2B5EF4-FFF2-40B4-BE49-F238E27FC236}">
                <a16:creationId xmlns:a16="http://schemas.microsoft.com/office/drawing/2014/main" id="{FB3BBB3B-2461-4279-BF9F-0F6A19F55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13284"/>
          </a:xfrm>
        </p:spPr>
        <p:txBody>
          <a:bodyPr>
            <a:noAutofit/>
          </a:bodyPr>
          <a:lstStyle>
            <a:lvl1pPr algn="ctr">
              <a:defRPr sz="3200">
                <a:solidFill>
                  <a:srgbClr val="F47D29"/>
                </a:solidFill>
                <a:latin typeface="나눔바른고딕OTF" panose="02020603020101020101" pitchFamily="18" charset="-127"/>
                <a:ea typeface="나눔바른고딕OTF" panose="02020603020101020101" pitchFamily="18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874871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내용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텍스트 스타일 편집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77CEC7FD-F76F-44B8-8FAE-7BEA484A65DF}" type="datetime1">
              <a:rPr lang="ko-KR" altLang="en-US"/>
              <a:pPr lvl="0">
                <a:defRPr lang="ko-KR" altLang="en-US"/>
              </a:pPr>
              <a:t>2023-06-12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11521900" y="6339723"/>
            <a:ext cx="389313" cy="365125"/>
          </a:xfrm>
        </p:spPr>
        <p:txBody>
          <a:bodyPr/>
          <a:lstStyle/>
          <a:p>
            <a:pPr lvl="0">
              <a:defRPr lang="ko-KR" altLang="en-US"/>
            </a:pPr>
            <a:fld id="{F382F7EB-AD3B-44A3-8534-F9CBAF4974CE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만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77CEC7FD-F76F-44B8-8FAE-7BEA484A65DF}" type="datetime1">
              <a:rPr lang="ko-KR" altLang="en-US"/>
              <a:pPr lvl="0">
                <a:defRPr lang="ko-KR" altLang="en-US"/>
              </a:pPr>
              <a:t>2023-06-12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F382F7EB-AD3B-44A3-8534-F9CBAF4974CE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빈 화면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77CEC7FD-F76F-44B8-8FAE-7BEA484A65DF}" type="datetime1">
              <a:rPr lang="ko-KR" altLang="en-US"/>
              <a:pPr lvl="0">
                <a:defRPr lang="ko-KR" altLang="en-US"/>
              </a:pPr>
              <a:t>2023-06-12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11520978" y="6339723"/>
            <a:ext cx="389313" cy="365125"/>
          </a:xfrm>
        </p:spPr>
        <p:txBody>
          <a:bodyPr/>
          <a:lstStyle/>
          <a:p>
            <a:pPr lvl="0">
              <a:defRPr lang="ko-KR" altLang="en-US"/>
            </a:pPr>
            <a:fld id="{F382F7EB-AD3B-44A3-8534-F9CBAF4974CE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 userDrawn="1"/>
        </p:nvPicPr>
        <p:blipFill rotWithShape="1">
          <a:blip r:embed="rId2"/>
          <a:srcRect t="16110" b="61300"/>
          <a:stretch>
            <a:fillRect/>
          </a:stretch>
        </p:blipFill>
        <p:spPr>
          <a:xfrm>
            <a:off x="0" y="455194"/>
            <a:ext cx="12192000" cy="1549400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내용 2개" type="twoObj" preserve="1">
  <p:cSld name="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텍스트 스타일 편집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텍스트 스타일 편집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77CEC7FD-F76F-44B8-8FAE-7BEA484A65DF}" type="datetime1">
              <a:rPr lang="ko-KR" altLang="en-US"/>
              <a:pPr lvl="0">
                <a:defRPr lang="ko-KR" altLang="en-US"/>
              </a:pPr>
              <a:t>2023-06-12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F382F7EB-AD3B-44A3-8534-F9CBAF4974CE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비교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텍스트 스타일 편집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텍스트 스타일 편집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77CEC7FD-F76F-44B8-8FAE-7BEA484A65DF}" type="datetime1">
              <a:rPr lang="ko-KR" altLang="en-US"/>
              <a:pPr lvl="0">
                <a:defRPr lang="ko-KR" altLang="en-US"/>
              </a:pPr>
              <a:t>2023-06-12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F382F7EB-AD3B-44A3-8534-F9CBAF4974CE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EA1BEB62-F84D-43F0-BBD0-F4919B10E49D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20591905-BEB0-401E-A7BA-A37E0DEC9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D212B01B-E3EF-49DC-BD58-487ABA874C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03ACBE8-F9D1-4E58-8CEA-16FD401619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CEC7FD-F76F-44B8-8FAE-7BEA484A65DF}" type="datetimeFigureOut">
              <a:rPr lang="ko-KR" altLang="en-US" smtClean="0"/>
              <a:t>2023-06-12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50317B5-1DDD-4F70-BED1-5CFA48350B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E78CBEF-DFB3-480E-83F3-A8E4949A34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6378" y="6339723"/>
            <a:ext cx="3893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82F7EB-AD3B-44A3-8534-F9CBAF4974C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6826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51" r:id="rId3"/>
    <p:sldLayoutId id="2147483655" r:id="rId4"/>
    <p:sldLayoutId id="2147483650" r:id="rId5"/>
    <p:sldLayoutId id="2147483654" r:id="rId6"/>
    <p:sldLayoutId id="2147483660" r:id="rId7"/>
    <p:sldLayoutId id="2147483652" r:id="rId8"/>
    <p:sldLayoutId id="2147483653" r:id="rId9"/>
    <p:sldLayoutId id="2147483656" r:id="rId10"/>
    <p:sldLayoutId id="2147483657" r:id="rId11"/>
    <p:sldLayoutId id="2147483658" r:id="rId12"/>
    <p:sldLayoutId id="2147483659" r:id="rId13"/>
    <p:sldLayoutId id="2147483664" r:id="rId14"/>
    <p:sldLayoutId id="2147483665" r:id="rId15"/>
    <p:sldLayoutId id="2147483667" r:id="rId16"/>
    <p:sldLayoutId id="2147483668" r:id="rId17"/>
    <p:sldLayoutId id="2147483669" r:id="rId18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A274467D-EE5B-4E98-B76A-6CE947655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23BDEBB-F4DE-48EE-A96F-99393B3995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5BBF8A8-2875-4B4D-A846-E800DF12FB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7800BB-9D0F-4B10-BA82-7BB2E08B492C}" type="datetimeFigureOut">
              <a:rPr lang="ko-KR" altLang="en-US" smtClean="0"/>
              <a:t>2023-06-12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FFFEE91-6A5E-4F73-B3B7-4186776065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93D6A29-060C-473C-BE38-81BF472163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935CFB-F8EB-4E88-8774-883A63EE6D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61582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5">
            <a:extLst>
              <a:ext uri="{FF2B5EF4-FFF2-40B4-BE49-F238E27FC236}">
                <a16:creationId xmlns:a16="http://schemas.microsoft.com/office/drawing/2014/main" id="{42E3D18E-836B-4306-A2A9-94AA91B776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7715" y="1550035"/>
            <a:ext cx="10009505" cy="1591310"/>
          </a:xfrm>
        </p:spPr>
        <p:txBody>
          <a:bodyPr/>
          <a:lstStyle/>
          <a:p>
            <a:r>
              <a:rPr lang="ko-KR" altLang="en-US" dirty="0"/>
              <a:t>고속도로 교통 흐름 알림 시스템</a:t>
            </a:r>
          </a:p>
        </p:txBody>
      </p:sp>
      <p:sp>
        <p:nvSpPr>
          <p:cNvPr id="7" name="부제목 6">
            <a:extLst>
              <a:ext uri="{FF2B5EF4-FFF2-40B4-BE49-F238E27FC236}">
                <a16:creationId xmlns:a16="http://schemas.microsoft.com/office/drawing/2014/main" id="{3BBC55E4-7D1F-4B92-834F-5E2D75B669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9476" y="3429000"/>
            <a:ext cx="7994650" cy="2988310"/>
          </a:xfrm>
        </p:spPr>
        <p:txBody>
          <a:bodyPr>
            <a:normAutofit fontScale="47500" lnSpcReduction="20000"/>
          </a:bodyPr>
          <a:lstStyle/>
          <a:p>
            <a:r>
              <a:rPr lang="ko-KR" altLang="en-US" sz="3800" dirty="0"/>
              <a:t>작품 개요</a:t>
            </a:r>
            <a:endParaRPr lang="en-US" altLang="ko-KR" sz="3800" dirty="0"/>
          </a:p>
          <a:p>
            <a:endParaRPr lang="en-US" altLang="ko-KR" sz="3800" dirty="0"/>
          </a:p>
          <a:p>
            <a:r>
              <a:rPr lang="ko-KR" altLang="en-US" sz="3800" dirty="0"/>
              <a:t>학습데이터 구축</a:t>
            </a:r>
            <a:endParaRPr lang="en-US" altLang="ko-KR" sz="3800" dirty="0"/>
          </a:p>
          <a:p>
            <a:endParaRPr lang="en-US" altLang="ko-KR" sz="3800" dirty="0"/>
          </a:p>
          <a:p>
            <a:r>
              <a:rPr lang="ko-KR" altLang="en-US" sz="3800" dirty="0"/>
              <a:t>모델 아키텍처 </a:t>
            </a:r>
            <a:endParaRPr lang="en-US" altLang="ko-KR" sz="3800" dirty="0"/>
          </a:p>
          <a:p>
            <a:endParaRPr lang="en-US" altLang="ko-KR" sz="3800" dirty="0"/>
          </a:p>
          <a:p>
            <a:r>
              <a:rPr lang="ko-KR" altLang="en-US" sz="3800" dirty="0"/>
              <a:t>모델의 훈련 및 검증</a:t>
            </a:r>
            <a:endParaRPr lang="en-US" altLang="ko-KR" sz="3800" dirty="0"/>
          </a:p>
          <a:p>
            <a:endParaRPr lang="en-US" altLang="ko-KR" sz="3800" dirty="0"/>
          </a:p>
          <a:p>
            <a:r>
              <a:rPr lang="ko-KR" altLang="en-US" sz="3800" dirty="0"/>
              <a:t>시연 영상</a:t>
            </a:r>
            <a:endParaRPr lang="en-US" altLang="ko-KR" sz="3800" dirty="0"/>
          </a:p>
          <a:p>
            <a:endParaRPr lang="en-US" altLang="ko-KR" dirty="0"/>
          </a:p>
          <a:p>
            <a:endParaRPr lang="en-US" altLang="ko-KR" dirty="0"/>
          </a:p>
        </p:txBody>
      </p:sp>
      <p:sp>
        <p:nvSpPr>
          <p:cNvPr id="8" name="제목 5">
            <a:extLst>
              <a:ext uri="{FF2B5EF4-FFF2-40B4-BE49-F238E27FC236}">
                <a16:creationId xmlns:a16="http://schemas.microsoft.com/office/drawing/2014/main" id="{AC4AC794-9C71-482E-AD5C-BC423092518A}"/>
              </a:ext>
            </a:extLst>
          </p:cNvPr>
          <p:cNvSpPr txBox="1">
            <a:spLocks/>
          </p:cNvSpPr>
          <p:nvPr/>
        </p:nvSpPr>
        <p:spPr>
          <a:xfrm>
            <a:off x="792480" y="222885"/>
            <a:ext cx="10847705" cy="86804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800" dirty="0"/>
              <a:t>종합설계 보고서 </a:t>
            </a:r>
            <a:r>
              <a:rPr lang="en-US" altLang="ko-KR" sz="2800" dirty="0"/>
              <a:t>: 2022. 11. 30</a:t>
            </a:r>
          </a:p>
          <a:p>
            <a:r>
              <a:rPr lang="ko-KR" altLang="en-US" sz="2800" dirty="0"/>
              <a:t>                       </a:t>
            </a:r>
            <a:r>
              <a:rPr lang="ko-KR" altLang="en-US" sz="2400" dirty="0"/>
              <a:t>맹</a:t>
            </a:r>
            <a:r>
              <a:rPr lang="en-US" altLang="ko-KR" sz="2400" dirty="0"/>
              <a:t>O</a:t>
            </a:r>
            <a:r>
              <a:rPr lang="ko-KR" altLang="en-US" sz="2400" dirty="0"/>
              <a:t>우</a:t>
            </a:r>
            <a:r>
              <a:rPr lang="en-US" altLang="ko-KR" sz="2400" dirty="0"/>
              <a:t>, </a:t>
            </a:r>
            <a:r>
              <a:rPr lang="ko-KR" altLang="en-US" sz="2400" dirty="0"/>
              <a:t>김</a:t>
            </a:r>
            <a:r>
              <a:rPr lang="en-US" altLang="ko-KR" sz="2400"/>
              <a:t>O</a:t>
            </a:r>
            <a:r>
              <a:rPr lang="ko-KR" altLang="en-US" sz="2400"/>
              <a:t>기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618796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783840" y="647700"/>
            <a:ext cx="8455660" cy="1866900"/>
          </a:xfrm>
        </p:spPr>
        <p:txBody>
          <a:bodyPr/>
          <a:lstStyle/>
          <a:p>
            <a:r>
              <a:rPr lang="en-US" altLang="ko-KR" dirty="0"/>
              <a:t>1. </a:t>
            </a:r>
            <a:r>
              <a:rPr lang="ko-KR" altLang="en-US" dirty="0"/>
              <a:t>작품 개요 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type="body" idx="1"/>
          </p:nvPr>
        </p:nvSpPr>
        <p:spPr>
          <a:xfrm>
            <a:off x="1284605" y="4293235"/>
            <a:ext cx="7614285" cy="2063750"/>
          </a:xfrm>
        </p:spPr>
        <p:txBody>
          <a:bodyPr/>
          <a:lstStyle/>
          <a:p>
            <a:r>
              <a:rPr lang="ko-KR" altLang="en-US" dirty="0"/>
              <a:t>작품 소개</a:t>
            </a:r>
            <a:endParaRPr lang="en-US" altLang="ko-KR" dirty="0"/>
          </a:p>
          <a:p>
            <a:r>
              <a:rPr lang="ko-KR" altLang="en-US" dirty="0"/>
              <a:t>적용 기술</a:t>
            </a:r>
            <a:endParaRPr lang="en-US" altLang="ko-KR" dirty="0"/>
          </a:p>
          <a:p>
            <a:r>
              <a:rPr lang="ko-KR" altLang="en-US" dirty="0"/>
              <a:t>개발 및 사용 환경</a:t>
            </a:r>
          </a:p>
        </p:txBody>
      </p:sp>
    </p:spTree>
    <p:extLst>
      <p:ext uri="{BB962C8B-B14F-4D97-AF65-F5344CB8AC3E}">
        <p14:creationId xmlns:p14="http://schemas.microsoft.com/office/powerpoint/2010/main" val="2742042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C67F4D57-DB2B-4E54-AFEC-9A600DF8FC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805" y="913130"/>
            <a:ext cx="11753850" cy="1966595"/>
          </a:xfrm>
        </p:spPr>
        <p:txBody>
          <a:bodyPr/>
          <a:lstStyle/>
          <a:p>
            <a:r>
              <a:rPr lang="ko-KR" altLang="en-US" dirty="0"/>
              <a:t>목적</a:t>
            </a:r>
            <a:endParaRPr lang="en-US" altLang="ko-KR" dirty="0"/>
          </a:p>
          <a:p>
            <a:pPr lvl="1"/>
            <a:r>
              <a:rPr lang="en-US" altLang="ko-KR" dirty="0">
                <a:solidFill>
                  <a:srgbClr val="000000"/>
                </a:solidFill>
                <a:latin typeface="맑은 고딕" panose="020B0503020000020004" pitchFamily="50" charset="-127"/>
              </a:rPr>
              <a:t>YOLOv5</a:t>
            </a:r>
            <a:r>
              <a:rPr lang="ko-KR" altLang="en-US" dirty="0">
                <a:solidFill>
                  <a:srgbClr val="000000"/>
                </a:solidFill>
                <a:latin typeface="맑은 고딕" panose="020B0503020000020004" pitchFamily="50" charset="-127"/>
              </a:rPr>
              <a:t>와 </a:t>
            </a:r>
            <a:r>
              <a:rPr lang="en-US" altLang="ko-KR" dirty="0" err="1">
                <a:solidFill>
                  <a:srgbClr val="000000"/>
                </a:solidFill>
                <a:latin typeface="맑은 고딕" panose="020B0503020000020004" pitchFamily="50" charset="-127"/>
              </a:rPr>
              <a:t>DeepSort</a:t>
            </a:r>
            <a:r>
              <a:rPr lang="ko-KR" altLang="en-US" dirty="0">
                <a:solidFill>
                  <a:srgbClr val="000000"/>
                </a:solidFill>
                <a:latin typeface="맑은 고딕" panose="020B0503020000020004" pitchFamily="50" charset="-127"/>
              </a:rPr>
              <a:t>를 활용해 차량의 수를 파악하여 구간의 전반적인 교통 흐름을 파악하는데</a:t>
            </a:r>
            <a:r>
              <a:rPr lang="en-US" altLang="ko-KR" dirty="0">
                <a:solidFill>
                  <a:srgbClr val="000000"/>
                </a:solidFill>
                <a:latin typeface="맑은 고딕" panose="020B0503020000020004" pitchFamily="50" charset="-127"/>
              </a:rPr>
              <a:t> </a:t>
            </a:r>
            <a:r>
              <a:rPr lang="ko-KR" altLang="en-US" dirty="0">
                <a:solidFill>
                  <a:srgbClr val="000000"/>
                </a:solidFill>
                <a:latin typeface="맑은 고딕" panose="020B0503020000020004" pitchFamily="50" charset="-127"/>
              </a:rPr>
              <a:t>중점을 둔다</a:t>
            </a:r>
            <a:r>
              <a:rPr lang="en-US" altLang="ko-KR" dirty="0">
                <a:solidFill>
                  <a:srgbClr val="000000"/>
                </a:solidFill>
                <a:latin typeface="맑은 고딕" panose="020B0503020000020004" pitchFamily="50" charset="-127"/>
              </a:rPr>
              <a:t>.</a:t>
            </a:r>
          </a:p>
          <a:p>
            <a:pPr marL="432000" lvl="1" indent="0">
              <a:buNone/>
            </a:pPr>
            <a:endParaRPr lang="en-US" altLang="ko-KR" dirty="0">
              <a:solidFill>
                <a:srgbClr val="000000"/>
              </a:solidFill>
              <a:latin typeface="맑은 고딕" panose="020B0503020000020004" pitchFamily="50" charset="-127"/>
            </a:endParaRPr>
          </a:p>
          <a:p>
            <a:pPr marL="432000" lvl="1" indent="0">
              <a:buNone/>
            </a:pPr>
            <a:endParaRPr lang="en-US" altLang="ko-KR" dirty="0">
              <a:solidFill>
                <a:srgbClr val="000000"/>
              </a:solidFill>
              <a:latin typeface="맑은 고딕" panose="020B0503020000020004" pitchFamily="50" charset="-127"/>
            </a:endParaRPr>
          </a:p>
          <a:p>
            <a:r>
              <a:rPr lang="ko-KR" altLang="en-US" dirty="0">
                <a:solidFill>
                  <a:srgbClr val="000000"/>
                </a:solidFill>
                <a:latin typeface="맑은 고딕" panose="020B0503020000020004" pitchFamily="50" charset="-127"/>
              </a:rPr>
              <a:t>프로그램 기능</a:t>
            </a:r>
            <a:endParaRPr lang="en-US" altLang="ko-KR" dirty="0">
              <a:solidFill>
                <a:srgbClr val="000000"/>
              </a:solidFill>
              <a:latin typeface="맑은 고딕" panose="020B0503020000020004" pitchFamily="50" charset="-127"/>
            </a:endParaRPr>
          </a:p>
          <a:p>
            <a:pPr lvl="1"/>
            <a:r>
              <a:rPr lang="en-US" altLang="ko-KR" dirty="0">
                <a:solidFill>
                  <a:schemeClr val="tx1"/>
                </a:solidFill>
                <a:latin typeface="맑은 고딕" panose="020B0503020000020004" pitchFamily="50" charset="-127"/>
              </a:rPr>
              <a:t>YOLOv5</a:t>
            </a:r>
            <a:r>
              <a:rPr lang="ko-KR" altLang="en-US" dirty="0">
                <a:solidFill>
                  <a:schemeClr val="tx1"/>
                </a:solidFill>
                <a:latin typeface="맑은 고딕" panose="020B0503020000020004" pitchFamily="50" charset="-127"/>
              </a:rPr>
              <a:t>를 활용하여 객체 검출</a:t>
            </a:r>
            <a:endParaRPr lang="en-US" altLang="ko-KR" dirty="0">
              <a:solidFill>
                <a:schemeClr val="tx1"/>
              </a:solidFill>
              <a:latin typeface="맑은 고딕" panose="020B0503020000020004" pitchFamily="50" charset="-127"/>
            </a:endParaRPr>
          </a:p>
          <a:p>
            <a:pPr marL="432000" lvl="1" indent="0">
              <a:buNone/>
            </a:pPr>
            <a:endParaRPr lang="en-US" altLang="ko-KR" dirty="0">
              <a:solidFill>
                <a:schemeClr val="tx1"/>
              </a:solidFill>
              <a:latin typeface="맑은 고딕" panose="020B0503020000020004" pitchFamily="50" charset="-127"/>
            </a:endParaRPr>
          </a:p>
          <a:p>
            <a:pPr lvl="1"/>
            <a:r>
              <a:rPr lang="en-US" altLang="ko-KR" dirty="0" err="1">
                <a:solidFill>
                  <a:schemeClr val="tx1"/>
                </a:solidFill>
                <a:latin typeface="맑은 고딕" panose="020B0503020000020004" pitchFamily="50" charset="-127"/>
              </a:rPr>
              <a:t>DeepSort</a:t>
            </a:r>
            <a:r>
              <a:rPr lang="ko-KR" altLang="en-US" dirty="0">
                <a:solidFill>
                  <a:schemeClr val="tx1"/>
                </a:solidFill>
                <a:latin typeface="맑은 고딕" panose="020B0503020000020004" pitchFamily="50" charset="-127"/>
              </a:rPr>
              <a:t>를 활용하여 객체 추적</a:t>
            </a:r>
            <a:endParaRPr lang="en-US" altLang="ko-KR" dirty="0">
              <a:solidFill>
                <a:schemeClr val="tx1"/>
              </a:solidFill>
            </a:endParaRPr>
          </a:p>
          <a:p>
            <a:pPr lvl="1"/>
            <a:endParaRPr lang="en-US" altLang="ko-KR" dirty="0">
              <a:solidFill>
                <a:schemeClr val="tx1"/>
              </a:solidFill>
              <a:latin typeface="맑은 고딕" panose="020B0503020000020004" pitchFamily="50" charset="-127"/>
            </a:endParaRPr>
          </a:p>
          <a:p>
            <a:pPr lvl="1"/>
            <a:r>
              <a:rPr lang="ko-KR" altLang="en-US" dirty="0">
                <a:solidFill>
                  <a:schemeClr val="tx1"/>
                </a:solidFill>
              </a:rPr>
              <a:t>중앙선을 기준으로 검출된 차량이 </a:t>
            </a:r>
            <a:endParaRPr lang="en-US" altLang="ko-KR" dirty="0">
              <a:solidFill>
                <a:schemeClr val="tx1"/>
              </a:solidFill>
            </a:endParaRPr>
          </a:p>
          <a:p>
            <a:pPr marL="432000" lvl="1" indent="0">
              <a:buNone/>
            </a:pPr>
            <a:r>
              <a:rPr lang="en-US" altLang="ko-KR" dirty="0">
                <a:solidFill>
                  <a:schemeClr val="tx1"/>
                </a:solidFill>
              </a:rPr>
              <a:t>   </a:t>
            </a:r>
            <a:r>
              <a:rPr lang="ko-KR" altLang="en-US" dirty="0">
                <a:solidFill>
                  <a:schemeClr val="tx1"/>
                </a:solidFill>
              </a:rPr>
              <a:t>선을 넘어가게 되면</a:t>
            </a:r>
            <a:r>
              <a:rPr lang="en-US" altLang="ko-KR" dirty="0">
                <a:solidFill>
                  <a:schemeClr val="tx1"/>
                </a:solidFill>
              </a:rPr>
              <a:t> </a:t>
            </a:r>
            <a:r>
              <a:rPr lang="ko-KR" altLang="en-US" dirty="0">
                <a:solidFill>
                  <a:schemeClr val="tx1"/>
                </a:solidFill>
                <a:latin typeface="맑은 고딕" panose="020B0503020000020004" pitchFamily="50" charset="-127"/>
              </a:rPr>
              <a:t>카운트</a:t>
            </a:r>
            <a:endParaRPr lang="en-US" altLang="ko-KR" dirty="0">
              <a:solidFill>
                <a:schemeClr val="tx1"/>
              </a:solidFill>
              <a:latin typeface="맑은 고딕" panose="020B0503020000020004" pitchFamily="50" charset="-127"/>
            </a:endParaRPr>
          </a:p>
          <a:p>
            <a:pPr marL="432000" lvl="1" indent="0">
              <a:buNone/>
            </a:pPr>
            <a:endParaRPr lang="en-US" altLang="ko-KR" dirty="0">
              <a:solidFill>
                <a:schemeClr val="tx1"/>
              </a:solidFill>
              <a:latin typeface="맑은 고딕" panose="020B0503020000020004" pitchFamily="50" charset="-127"/>
            </a:endParaRPr>
          </a:p>
          <a:p>
            <a:pPr lvl="1"/>
            <a:r>
              <a:rPr lang="ko-KR" altLang="en-US" dirty="0">
                <a:solidFill>
                  <a:schemeClr val="tx1"/>
                </a:solidFill>
                <a:latin typeface="맑은 고딕" panose="020B0503020000020004" pitchFamily="50" charset="-127"/>
              </a:rPr>
              <a:t>카운트 된 차량의 수를 화면 상단에 표시</a:t>
            </a:r>
            <a:endParaRPr lang="en-US" altLang="ko-KR" dirty="0"/>
          </a:p>
          <a:p>
            <a:pPr marL="216000" indent="0">
              <a:buNone/>
            </a:pPr>
            <a:r>
              <a:rPr lang="en-US" altLang="ko-KR" dirty="0"/>
              <a:t> </a:t>
            </a:r>
            <a:endParaRPr lang="ko-KR" altLang="en-US" dirty="0"/>
          </a:p>
        </p:txBody>
      </p:sp>
      <p:sp>
        <p:nvSpPr>
          <p:cNvPr id="3" name="제목 2">
            <a:extLst>
              <a:ext uri="{FF2B5EF4-FFF2-40B4-BE49-F238E27FC236}">
                <a16:creationId xmlns:a16="http://schemas.microsoft.com/office/drawing/2014/main" id="{BFAA7E57-3B95-4696-AD0B-62FA9ADCD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065" y="185420"/>
            <a:ext cx="10163175" cy="643890"/>
          </a:xfrm>
        </p:spPr>
        <p:txBody>
          <a:bodyPr/>
          <a:lstStyle/>
          <a:p>
            <a:r>
              <a:rPr lang="ko-KR" altLang="en-US" dirty="0"/>
              <a:t>작품 소개</a:t>
            </a:r>
          </a:p>
        </p:txBody>
      </p:sp>
      <p:pic>
        <p:nvPicPr>
          <p:cNvPr id="5" name="그림 4" descr="길, 장면, 도로, 실외이(가) 표시된 사진&#10;&#10;자동 생성된 설명">
            <a:extLst>
              <a:ext uri="{FF2B5EF4-FFF2-40B4-BE49-F238E27FC236}">
                <a16:creationId xmlns:a16="http://schemas.microsoft.com/office/drawing/2014/main" id="{52892FDA-44DB-631F-7540-F47D00C203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640" y="3433029"/>
            <a:ext cx="5946188" cy="2861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5202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BFAA7E57-3B95-4696-AD0B-62FA9ADCD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065" y="185420"/>
            <a:ext cx="10163175" cy="643890"/>
          </a:xfrm>
        </p:spPr>
        <p:txBody>
          <a:bodyPr/>
          <a:lstStyle/>
          <a:p>
            <a:r>
              <a:rPr lang="ko-KR" altLang="en-US" dirty="0"/>
              <a:t>작품 소개</a:t>
            </a:r>
          </a:p>
        </p:txBody>
      </p:sp>
      <p:sp>
        <p:nvSpPr>
          <p:cNvPr id="19" name="내용 개체 틀 27">
            <a:extLst>
              <a:ext uri="{FF2B5EF4-FFF2-40B4-BE49-F238E27FC236}">
                <a16:creationId xmlns:a16="http://schemas.microsoft.com/office/drawing/2014/main" id="{D630824A-2756-5DD2-2A37-3E9F24BF40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805" y="1087120"/>
            <a:ext cx="11753215" cy="1965960"/>
          </a:xfrm>
        </p:spPr>
        <p:txBody>
          <a:bodyPr/>
          <a:lstStyle/>
          <a:p>
            <a:r>
              <a:rPr lang="ko-KR" altLang="en-US" dirty="0"/>
              <a:t>작품 활용 절차</a:t>
            </a:r>
          </a:p>
        </p:txBody>
      </p:sp>
      <p:sp>
        <p:nvSpPr>
          <p:cNvPr id="23" name="사각형: 둥근 모서리 22">
            <a:extLst>
              <a:ext uri="{FF2B5EF4-FFF2-40B4-BE49-F238E27FC236}">
                <a16:creationId xmlns:a16="http://schemas.microsoft.com/office/drawing/2014/main" id="{F087ED02-8CF5-ABC5-5704-9C4DB9CDF2C0}"/>
              </a:ext>
            </a:extLst>
          </p:cNvPr>
          <p:cNvSpPr/>
          <p:nvPr/>
        </p:nvSpPr>
        <p:spPr>
          <a:xfrm>
            <a:off x="5015880" y="3193154"/>
            <a:ext cx="5739765" cy="659130"/>
          </a:xfrm>
          <a:prstGeom prst="roundRect">
            <a:avLst>
              <a:gd name="adj" fmla="val 2794"/>
            </a:avLst>
          </a:prstGeom>
          <a:solidFill>
            <a:schemeClr val="bg1">
              <a:lumMod val="95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OTF" panose="02020603020101020101" pitchFamily="18" charset="-127"/>
                <a:ea typeface="나눔바른고딕OTF" panose="02020603020101020101" pitchFamily="18" charset="-127"/>
                <a:cs typeface="함초롬바탕" panose="02030604000101010101" pitchFamily="18" charset="-127"/>
              </a:rPr>
              <a:t>일정 구간과 시간을 지나가는 차량의 </a:t>
            </a:r>
            <a:endParaRPr lang="en-US" altLang="ko-KR" sz="1500" dirty="0">
              <a:solidFill>
                <a:schemeClr val="tx1">
                  <a:lumMod val="65000"/>
                  <a:lumOff val="35000"/>
                </a:schemeClr>
              </a:solidFill>
              <a:latin typeface="나눔바른고딕OTF" panose="02020603020101020101" pitchFamily="18" charset="-127"/>
              <a:ea typeface="나눔바른고딕OTF" panose="02020603020101020101" pitchFamily="18" charset="-127"/>
              <a:cs typeface="함초롬바탕" panose="02030604000101010101" pitchFamily="18" charset="-127"/>
            </a:endParaRPr>
          </a:p>
          <a:p>
            <a:pPr algn="ctr"/>
            <a:r>
              <a:rPr lang="ko-KR" alt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OTF" panose="02020603020101020101" pitchFamily="18" charset="-127"/>
                <a:ea typeface="나눔바른고딕OTF" panose="02020603020101020101" pitchFamily="18" charset="-127"/>
                <a:cs typeface="함초롬바탕" panose="02030604000101010101" pitchFamily="18" charset="-127"/>
              </a:rPr>
              <a:t>수를 카운트</a:t>
            </a:r>
            <a:endParaRPr lang="ko-KR" altLang="en-US" sz="1500" dirty="0">
              <a:latin typeface="나눔바른고딕OTF" panose="02020603020101020101" pitchFamily="18" charset="-127"/>
              <a:ea typeface="나눔바른고딕OTF" panose="02020603020101020101" pitchFamily="18" charset="-127"/>
              <a:cs typeface="함초롬바탕" panose="02030604000101010101" pitchFamily="18" charset="-127"/>
            </a:endParaRPr>
          </a:p>
        </p:txBody>
      </p:sp>
      <p:cxnSp>
        <p:nvCxnSpPr>
          <p:cNvPr id="25" name="직선 화살표 연결선 24">
            <a:extLst>
              <a:ext uri="{FF2B5EF4-FFF2-40B4-BE49-F238E27FC236}">
                <a16:creationId xmlns:a16="http://schemas.microsoft.com/office/drawing/2014/main" id="{EE8F1BAF-BEFD-7A3B-B299-1643EEB18B63}"/>
              </a:ext>
            </a:extLst>
          </p:cNvPr>
          <p:cNvCxnSpPr>
            <a:cxnSpLocks/>
          </p:cNvCxnSpPr>
          <p:nvPr/>
        </p:nvCxnSpPr>
        <p:spPr>
          <a:xfrm>
            <a:off x="7797238" y="1971040"/>
            <a:ext cx="0" cy="1144905"/>
          </a:xfrm>
          <a:prstGeom prst="straightConnector1">
            <a:avLst/>
          </a:prstGeom>
          <a:ln w="63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직선 화살표 연결선 26">
            <a:extLst>
              <a:ext uri="{FF2B5EF4-FFF2-40B4-BE49-F238E27FC236}">
                <a16:creationId xmlns:a16="http://schemas.microsoft.com/office/drawing/2014/main" id="{FB287567-7485-5945-A5D3-4AB9022B0C47}"/>
              </a:ext>
            </a:extLst>
          </p:cNvPr>
          <p:cNvCxnSpPr>
            <a:cxnSpLocks/>
          </p:cNvCxnSpPr>
          <p:nvPr/>
        </p:nvCxnSpPr>
        <p:spPr>
          <a:xfrm>
            <a:off x="5920912" y="3994784"/>
            <a:ext cx="0" cy="1009015"/>
          </a:xfrm>
          <a:prstGeom prst="straightConnector1">
            <a:avLst/>
          </a:prstGeom>
          <a:ln w="63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사각형: 둥근 모서리 33">
            <a:extLst>
              <a:ext uri="{FF2B5EF4-FFF2-40B4-BE49-F238E27FC236}">
                <a16:creationId xmlns:a16="http://schemas.microsoft.com/office/drawing/2014/main" id="{C8C926A8-29A2-FEC6-089A-9036D0C6A3CF}"/>
              </a:ext>
            </a:extLst>
          </p:cNvPr>
          <p:cNvSpPr/>
          <p:nvPr/>
        </p:nvSpPr>
        <p:spPr>
          <a:xfrm>
            <a:off x="513715" y="3246755"/>
            <a:ext cx="2088515" cy="659130"/>
          </a:xfrm>
          <a:prstGeom prst="roundRect">
            <a:avLst>
              <a:gd name="adj" fmla="val 2794"/>
            </a:avLst>
          </a:prstGeom>
          <a:solidFill>
            <a:schemeClr val="bg1">
              <a:lumMod val="95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OTF" panose="02020603020101020101" pitchFamily="18" charset="-127"/>
                <a:ea typeface="나눔바른고딕OTF" panose="02020603020101020101" pitchFamily="18" charset="-127"/>
                <a:cs typeface="함초롬바탕" panose="02030604000101010101" pitchFamily="18" charset="-127"/>
              </a:rPr>
              <a:t>데이터셋 준비 및 학습</a:t>
            </a:r>
            <a:endParaRPr lang="ko-KR" altLang="en-US" sz="2000" dirty="0">
              <a:latin typeface="나눔바른고딕OTF" panose="02020603020101020101" pitchFamily="18" charset="-127"/>
              <a:ea typeface="나눔바른고딕OTF" panose="02020603020101020101" pitchFamily="18" charset="-127"/>
              <a:cs typeface="함초롬바탕" panose="02030604000101010101" pitchFamily="18" charset="-127"/>
            </a:endParaRPr>
          </a:p>
        </p:txBody>
      </p:sp>
      <p:cxnSp>
        <p:nvCxnSpPr>
          <p:cNvPr id="35" name="직선 화살표 연결선 34">
            <a:extLst>
              <a:ext uri="{FF2B5EF4-FFF2-40B4-BE49-F238E27FC236}">
                <a16:creationId xmlns:a16="http://schemas.microsoft.com/office/drawing/2014/main" id="{F096C005-D2E3-5F45-7F5A-1048AA12567F}"/>
              </a:ext>
            </a:extLst>
          </p:cNvPr>
          <p:cNvCxnSpPr>
            <a:cxnSpLocks/>
          </p:cNvCxnSpPr>
          <p:nvPr/>
        </p:nvCxnSpPr>
        <p:spPr bwMode="auto">
          <a:xfrm flipV="1">
            <a:off x="3071664" y="3572192"/>
            <a:ext cx="1008380" cy="8255"/>
          </a:xfrm>
          <a:prstGeom prst="straightConnector1">
            <a:avLst/>
          </a:prstGeom>
          <a:ln w="38100">
            <a:solidFill>
              <a:srgbClr val="0070C0"/>
            </a:solidFill>
            <a:prstDash val="solid"/>
            <a:headEnd type="none" w="med" len="med"/>
            <a:tailEnd type="stealth" w="lg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788256CC-3EB9-B66F-959F-A00C27E4D3B9}"/>
              </a:ext>
            </a:extLst>
          </p:cNvPr>
          <p:cNvSpPr/>
          <p:nvPr/>
        </p:nvSpPr>
        <p:spPr>
          <a:xfrm>
            <a:off x="951865" y="2650490"/>
            <a:ext cx="1098550" cy="3384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dirty="0">
                <a:solidFill>
                  <a:srgbClr val="C00000"/>
                </a:solidFill>
                <a:latin typeface="나눔바른고딕OTF" panose="02020603020101020101" pitchFamily="18" charset="-127"/>
                <a:ea typeface="나눔바른고딕OTF" panose="02020603020101020101" pitchFamily="18" charset="-127"/>
                <a:cs typeface="함초롬바탕" panose="02030604000101010101" pitchFamily="18" charset="-127"/>
              </a:rPr>
              <a:t>&lt;</a:t>
            </a:r>
            <a:r>
              <a:rPr lang="ko-KR" altLang="en-US" sz="1600" dirty="0">
                <a:solidFill>
                  <a:srgbClr val="C00000"/>
                </a:solidFill>
                <a:latin typeface="나눔바른고딕OTF" panose="02020603020101020101" pitchFamily="18" charset="-127"/>
                <a:ea typeface="나눔바른고딕OTF" panose="02020603020101020101" pitchFamily="18" charset="-127"/>
                <a:cs typeface="함초롬바탕" panose="02030604000101010101" pitchFamily="18" charset="-127"/>
              </a:rPr>
              <a:t>학습단계</a:t>
            </a:r>
            <a:r>
              <a:rPr lang="en-US" altLang="ko-KR" sz="1600" dirty="0">
                <a:solidFill>
                  <a:srgbClr val="C00000"/>
                </a:solidFill>
                <a:latin typeface="나눔바른고딕OTF" panose="02020603020101020101" pitchFamily="18" charset="-127"/>
                <a:ea typeface="나눔바른고딕OTF" panose="02020603020101020101" pitchFamily="18" charset="-127"/>
                <a:cs typeface="함초롬바탕" panose="02030604000101010101" pitchFamily="18" charset="-127"/>
              </a:rPr>
              <a:t>&gt;</a:t>
            </a:r>
            <a:endParaRPr lang="ko-KR" altLang="en-US" sz="1600" dirty="0">
              <a:solidFill>
                <a:srgbClr val="C00000"/>
              </a:solidFill>
              <a:latin typeface="나눔바른고딕OTF" panose="02020603020101020101" pitchFamily="18" charset="-127"/>
              <a:ea typeface="나눔바른고딕OTF" panose="0202060302010102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38" name="사각형: 둥근 모서리 6">
            <a:extLst>
              <a:ext uri="{FF2B5EF4-FFF2-40B4-BE49-F238E27FC236}">
                <a16:creationId xmlns:a16="http://schemas.microsoft.com/office/drawing/2014/main" id="{621759D8-C9E0-62EA-FBD3-640938E52A68}"/>
              </a:ext>
            </a:extLst>
          </p:cNvPr>
          <p:cNvSpPr/>
          <p:nvPr/>
        </p:nvSpPr>
        <p:spPr>
          <a:xfrm>
            <a:off x="4885527" y="5259705"/>
            <a:ext cx="2037715" cy="833755"/>
          </a:xfrm>
          <a:prstGeom prst="roundRect">
            <a:avLst>
              <a:gd name="adj" fmla="val 2794"/>
            </a:avLst>
          </a:prstGeom>
          <a:solidFill>
            <a:schemeClr val="bg1">
              <a:lumMod val="95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500" dirty="0">
                <a:solidFill>
                  <a:schemeClr val="tx1"/>
                </a:solidFill>
                <a:latin typeface="나눔바른고딕OTF" panose="02020603020101020101" pitchFamily="18" charset="-127"/>
                <a:ea typeface="나눔바른고딕OTF" panose="02020603020101020101" pitchFamily="18" charset="-127"/>
                <a:cs typeface="함초롬바탕" panose="02030604000101010101" pitchFamily="18" charset="-127"/>
              </a:rPr>
              <a:t>당일 혹은 특정 시간대의 </a:t>
            </a:r>
            <a:endParaRPr lang="en-US" altLang="ko-KR" sz="1500" dirty="0">
              <a:solidFill>
                <a:schemeClr val="tx1"/>
              </a:solidFill>
              <a:latin typeface="나눔바른고딕OTF" panose="02020603020101020101" pitchFamily="18" charset="-127"/>
              <a:ea typeface="나눔바른고딕OTF" panose="02020603020101020101" pitchFamily="18" charset="-127"/>
              <a:cs typeface="함초롬바탕" panose="02030604000101010101" pitchFamily="18" charset="-127"/>
            </a:endParaRPr>
          </a:p>
          <a:p>
            <a:pPr algn="ctr"/>
            <a:r>
              <a:rPr lang="ko-KR" altLang="en-US" sz="1500" dirty="0">
                <a:solidFill>
                  <a:schemeClr val="tx1"/>
                </a:solidFill>
                <a:latin typeface="나눔바른고딕OTF" panose="02020603020101020101" pitchFamily="18" charset="-127"/>
                <a:ea typeface="나눔바른고딕OTF" panose="02020603020101020101" pitchFamily="18" charset="-127"/>
                <a:cs typeface="함초롬바탕" panose="02030604000101010101" pitchFamily="18" charset="-127"/>
              </a:rPr>
              <a:t>도로를 이용한 차량의 수 </a:t>
            </a:r>
            <a:endParaRPr lang="en-US" altLang="ko-KR" sz="1500" dirty="0">
              <a:solidFill>
                <a:schemeClr val="tx1"/>
              </a:solidFill>
              <a:latin typeface="나눔바른고딕OTF" panose="02020603020101020101" pitchFamily="18" charset="-127"/>
              <a:ea typeface="나눔바른고딕OTF" panose="02020603020101020101" pitchFamily="18" charset="-127"/>
              <a:cs typeface="함초롬바탕" panose="02030604000101010101" pitchFamily="18" charset="-127"/>
            </a:endParaRPr>
          </a:p>
          <a:p>
            <a:pPr algn="ctr"/>
            <a:r>
              <a:rPr lang="ko-KR" altLang="en-US" sz="1500" dirty="0">
                <a:solidFill>
                  <a:schemeClr val="tx1"/>
                </a:solidFill>
                <a:latin typeface="나눔바른고딕OTF" panose="02020603020101020101" pitchFamily="18" charset="-127"/>
                <a:ea typeface="나눔바른고딕OTF" panose="02020603020101020101" pitchFamily="18" charset="-127"/>
                <a:cs typeface="함초롬바탕" panose="02030604000101010101" pitchFamily="18" charset="-127"/>
              </a:rPr>
              <a:t>집계</a:t>
            </a:r>
          </a:p>
        </p:txBody>
      </p:sp>
      <p:sp>
        <p:nvSpPr>
          <p:cNvPr id="43" name="사각형: 둥근 모서리 6">
            <a:extLst>
              <a:ext uri="{FF2B5EF4-FFF2-40B4-BE49-F238E27FC236}">
                <a16:creationId xmlns:a16="http://schemas.microsoft.com/office/drawing/2014/main" id="{A844D551-DFB6-F1DB-C6CB-943104A6D6FB}"/>
              </a:ext>
            </a:extLst>
          </p:cNvPr>
          <p:cNvSpPr/>
          <p:nvPr/>
        </p:nvSpPr>
        <p:spPr>
          <a:xfrm>
            <a:off x="9120187" y="5223827"/>
            <a:ext cx="2037715" cy="905510"/>
          </a:xfrm>
          <a:prstGeom prst="roundRect">
            <a:avLst>
              <a:gd name="adj" fmla="val 2794"/>
            </a:avLst>
          </a:prstGeom>
          <a:solidFill>
            <a:schemeClr val="bg1">
              <a:lumMod val="95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500" dirty="0">
                <a:solidFill>
                  <a:schemeClr val="tx1"/>
                </a:solidFill>
                <a:latin typeface="나눔바른고딕OTF" panose="02020603020101020101" pitchFamily="18" charset="-127"/>
                <a:ea typeface="나눔바른고딕OTF" panose="02020603020101020101" pitchFamily="18" charset="-127"/>
                <a:cs typeface="함초롬바탕" panose="02030604000101010101" pitchFamily="18" charset="-127"/>
              </a:rPr>
              <a:t>도로 위 상황판을 통해 현재 도로의 전반적인 </a:t>
            </a:r>
            <a:endParaRPr lang="en-US" altLang="ko-KR" sz="1500" dirty="0">
              <a:solidFill>
                <a:schemeClr val="tx1"/>
              </a:solidFill>
              <a:latin typeface="나눔바른고딕OTF" panose="02020603020101020101" pitchFamily="18" charset="-127"/>
              <a:ea typeface="나눔바른고딕OTF" panose="02020603020101020101" pitchFamily="18" charset="-127"/>
              <a:cs typeface="함초롬바탕" panose="02030604000101010101" pitchFamily="18" charset="-127"/>
            </a:endParaRPr>
          </a:p>
          <a:p>
            <a:pPr algn="ctr"/>
            <a:r>
              <a:rPr lang="ko-KR" altLang="en-US" sz="1500" dirty="0">
                <a:solidFill>
                  <a:schemeClr val="tx1"/>
                </a:solidFill>
                <a:latin typeface="나눔바른고딕OTF" panose="02020603020101020101" pitchFamily="18" charset="-127"/>
                <a:ea typeface="나눔바른고딕OTF" panose="02020603020101020101" pitchFamily="18" charset="-127"/>
                <a:cs typeface="함초롬바탕" panose="02030604000101010101" pitchFamily="18" charset="-127"/>
              </a:rPr>
              <a:t>교통흐름의 상황을 알림</a:t>
            </a:r>
            <a:endParaRPr lang="en-US" altLang="ko-KR" sz="1500" dirty="0">
              <a:solidFill>
                <a:schemeClr val="tx1"/>
              </a:solidFill>
              <a:latin typeface="나눔바른고딕OTF" panose="02020603020101020101" pitchFamily="18" charset="-127"/>
              <a:ea typeface="나눔바른고딕OTF" panose="0202060302010102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2" name="사각형: 둥근 모서리 1">
            <a:extLst>
              <a:ext uri="{FF2B5EF4-FFF2-40B4-BE49-F238E27FC236}">
                <a16:creationId xmlns:a16="http://schemas.microsoft.com/office/drawing/2014/main" id="{51403A72-DB4A-E886-DBA4-252DBB996B8C}"/>
              </a:ext>
            </a:extLst>
          </p:cNvPr>
          <p:cNvSpPr/>
          <p:nvPr/>
        </p:nvSpPr>
        <p:spPr>
          <a:xfrm>
            <a:off x="4491481" y="1087120"/>
            <a:ext cx="1499743" cy="659130"/>
          </a:xfrm>
          <a:prstGeom prst="roundRect">
            <a:avLst>
              <a:gd name="adj" fmla="val 2794"/>
            </a:avLst>
          </a:prstGeom>
          <a:solidFill>
            <a:schemeClr val="bg1">
              <a:lumMod val="95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OTF" panose="02020603020101020101" pitchFamily="18" charset="-127"/>
                <a:ea typeface="나눔바른고딕OTF" panose="02020603020101020101" pitchFamily="18" charset="-127"/>
                <a:cs typeface="함초롬바탕" panose="02030604000101010101" pitchFamily="18" charset="-127"/>
              </a:rPr>
              <a:t>훈련된 모델</a:t>
            </a:r>
            <a:endParaRPr lang="ko-KR" altLang="en-US" sz="2000" dirty="0">
              <a:latin typeface="나눔바른고딕OTF" panose="02020603020101020101" pitchFamily="18" charset="-127"/>
              <a:ea typeface="나눔바른고딕OTF" panose="0202060302010102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4" name="사각형: 둥근 모서리 3">
            <a:extLst>
              <a:ext uri="{FF2B5EF4-FFF2-40B4-BE49-F238E27FC236}">
                <a16:creationId xmlns:a16="http://schemas.microsoft.com/office/drawing/2014/main" id="{8563E3E4-6BFD-4065-7A85-9770C5A992B8}"/>
              </a:ext>
            </a:extLst>
          </p:cNvPr>
          <p:cNvSpPr/>
          <p:nvPr/>
        </p:nvSpPr>
        <p:spPr>
          <a:xfrm>
            <a:off x="6990508" y="1069051"/>
            <a:ext cx="1613461" cy="659130"/>
          </a:xfrm>
          <a:prstGeom prst="roundRect">
            <a:avLst>
              <a:gd name="adj" fmla="val 2794"/>
            </a:avLst>
          </a:prstGeom>
          <a:solidFill>
            <a:schemeClr val="bg1">
              <a:lumMod val="95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OTF" panose="02020603020101020101" pitchFamily="18" charset="-127"/>
                <a:ea typeface="나눔바른고딕OTF" panose="02020603020101020101" pitchFamily="18" charset="-127"/>
                <a:cs typeface="함초롬바탕" panose="02030604000101010101" pitchFamily="18" charset="-127"/>
              </a:rPr>
              <a:t>DeepSort</a:t>
            </a:r>
            <a:endParaRPr lang="ko-KR" altLang="en-US" sz="2000" dirty="0">
              <a:latin typeface="나눔바른고딕OTF" panose="02020603020101020101" pitchFamily="18" charset="-127"/>
              <a:ea typeface="나눔바른고딕OTF" panose="0202060302010102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B616A7D3-AEC3-E420-F9BA-EFE5FD68154E}"/>
              </a:ext>
            </a:extLst>
          </p:cNvPr>
          <p:cNvSpPr/>
          <p:nvPr/>
        </p:nvSpPr>
        <p:spPr>
          <a:xfrm>
            <a:off x="9410700" y="1069051"/>
            <a:ext cx="1613461" cy="659130"/>
          </a:xfrm>
          <a:prstGeom prst="roundRect">
            <a:avLst>
              <a:gd name="adj" fmla="val 2794"/>
            </a:avLst>
          </a:prstGeom>
          <a:solidFill>
            <a:schemeClr val="bg1">
              <a:lumMod val="95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OTF" panose="02020603020101020101" pitchFamily="18" charset="-127"/>
                <a:ea typeface="나눔바른고딕OTF" panose="02020603020101020101" pitchFamily="18" charset="-127"/>
                <a:cs typeface="함초롬바탕" panose="02030604000101010101" pitchFamily="18" charset="-127"/>
              </a:rPr>
              <a:t>영상</a:t>
            </a:r>
            <a:endParaRPr lang="ko-KR" altLang="en-US" sz="2000" dirty="0">
              <a:latin typeface="나눔바른고딕OTF" panose="02020603020101020101" pitchFamily="18" charset="-127"/>
              <a:ea typeface="나눔바른고딕OTF" panose="0202060302010102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6" name="더하기 기호 5">
            <a:extLst>
              <a:ext uri="{FF2B5EF4-FFF2-40B4-BE49-F238E27FC236}">
                <a16:creationId xmlns:a16="http://schemas.microsoft.com/office/drawing/2014/main" id="{450B5707-0B0C-D907-52BC-AE7FDFDB27AF}"/>
              </a:ext>
            </a:extLst>
          </p:cNvPr>
          <p:cNvSpPr/>
          <p:nvPr/>
        </p:nvSpPr>
        <p:spPr>
          <a:xfrm>
            <a:off x="6240016" y="1267644"/>
            <a:ext cx="432048" cy="36004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더하기 기호 6">
            <a:extLst>
              <a:ext uri="{FF2B5EF4-FFF2-40B4-BE49-F238E27FC236}">
                <a16:creationId xmlns:a16="http://schemas.microsoft.com/office/drawing/2014/main" id="{AC624519-2685-C2E6-61D1-AEA332812BD8}"/>
              </a:ext>
            </a:extLst>
          </p:cNvPr>
          <p:cNvSpPr/>
          <p:nvPr/>
        </p:nvSpPr>
        <p:spPr>
          <a:xfrm>
            <a:off x="8791310" y="1240024"/>
            <a:ext cx="432048" cy="36004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8" name="직선 화살표 연결선 7">
            <a:extLst>
              <a:ext uri="{FF2B5EF4-FFF2-40B4-BE49-F238E27FC236}">
                <a16:creationId xmlns:a16="http://schemas.microsoft.com/office/drawing/2014/main" id="{11CB0118-EFDC-F17F-507C-045F84E5F87D}"/>
              </a:ext>
            </a:extLst>
          </p:cNvPr>
          <p:cNvCxnSpPr>
            <a:cxnSpLocks/>
          </p:cNvCxnSpPr>
          <p:nvPr/>
        </p:nvCxnSpPr>
        <p:spPr>
          <a:xfrm>
            <a:off x="10104408" y="3994785"/>
            <a:ext cx="0" cy="1009015"/>
          </a:xfrm>
          <a:prstGeom prst="straightConnector1">
            <a:avLst/>
          </a:prstGeom>
          <a:ln w="63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57762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135</Words>
  <Application>Microsoft Office PowerPoint</Application>
  <PresentationFormat>와이드스크린</PresentationFormat>
  <Paragraphs>45</Paragraphs>
  <Slides>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4</vt:i4>
      </vt:variant>
    </vt:vector>
  </HeadingPairs>
  <TitlesOfParts>
    <vt:vector size="13" baseType="lpstr">
      <vt:lpstr>굴림</vt:lpstr>
      <vt:lpstr>나눔바른고딕OTF</vt:lpstr>
      <vt:lpstr>나눔바른고딕OTF Light</vt:lpstr>
      <vt:lpstr>맑은 고딕</vt:lpstr>
      <vt:lpstr>함초롬바탕</vt:lpstr>
      <vt:lpstr>Arial</vt:lpstr>
      <vt:lpstr>Wingdings</vt:lpstr>
      <vt:lpstr>Office 테마</vt:lpstr>
      <vt:lpstr>디자인 사용자 지정</vt:lpstr>
      <vt:lpstr>고속도로 교통 흐름 알림 시스템</vt:lpstr>
      <vt:lpstr>1. 작품 개요 </vt:lpstr>
      <vt:lpstr>작품 소개</vt:lpstr>
      <vt:lpstr>작품 소개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생활 속의 반도체</dc:title>
  <dc:creator>User</dc:creator>
  <cp:lastModifiedBy>정용환</cp:lastModifiedBy>
  <cp:revision>28</cp:revision>
  <dcterms:modified xsi:type="dcterms:W3CDTF">2023-06-12T00:25:59Z</dcterms:modified>
  <cp:version>0906.0100.01</cp:version>
</cp:coreProperties>
</file>