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90" y="-16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26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591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43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56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872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102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21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88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683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4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291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56410-EBB1-498E-ADAA-D28CE3CC4BF7}" type="datetimeFigureOut">
              <a:rPr lang="ko-KR" altLang="en-US" smtClean="0"/>
              <a:pPr/>
              <a:t>2016-03-11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585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359776" y="147504"/>
            <a:ext cx="6408712" cy="7200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취업을 위한 종목별 바이오 상장 중견기업 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249784"/>
              </p:ext>
            </p:extLst>
          </p:nvPr>
        </p:nvGraphicFramePr>
        <p:xfrm>
          <a:off x="251522" y="1011600"/>
          <a:ext cx="8568948" cy="5787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06843"/>
                <a:gridCol w="1432421"/>
                <a:gridCol w="1432421"/>
                <a:gridCol w="1432421"/>
                <a:gridCol w="1432421"/>
                <a:gridCol w="1432421"/>
              </a:tblGrid>
              <a:tr h="6480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줄기세포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분자진단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신약개발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바이오시밀러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바이오베터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연구용 시약 분석 키드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진단시약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유전자치료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단백질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항체 및 항암제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축산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6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농업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6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기능성 사료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6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동물의약품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3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메디포스터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씨젠</a:t>
                      </a:r>
                      <a:endParaRPr lang="ko-KR" altLang="en-US" sz="1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셀트리온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인트론바이오테크놀로지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제넥신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이지바이오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차바이오텍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테라젠이텍스</a:t>
                      </a:r>
                      <a:endParaRPr lang="ko-KR" altLang="en-US" sz="1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바이넥스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바이오니아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젬백스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팜스코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파미셀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크리스탈지노믹스</a:t>
                      </a:r>
                      <a:endParaRPr lang="ko-KR" altLang="en-US" sz="1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알테오젠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서린바이오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바이로메드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선진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태고사이언스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엔지켐생명과학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한올바이오파마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엑세스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바이오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진원생명과학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대상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케이스템셀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아이진</a:t>
                      </a:r>
                      <a:endParaRPr lang="ko-KR" altLang="en-US" sz="1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팜스웰바이오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진매트릭스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이수앱지스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하림홀딩스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네이처셀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파나진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녹십자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녹십자엠에스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녹십자셀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코미팜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코아스템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코오롱생명과학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동아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ST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메디프론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펩트론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농우바이오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9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프로스테믹스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메지온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삼성바이오에피스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바디텍메드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제놀루션</a:t>
                      </a:r>
                      <a:endParaRPr lang="ko-KR" altLang="en-US" sz="1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제노포커스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9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세원셀론텍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씨트리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에이티젠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대성미생물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2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999443"/>
              </p:ext>
            </p:extLst>
          </p:nvPr>
        </p:nvGraphicFramePr>
        <p:xfrm>
          <a:off x="251522" y="107566"/>
          <a:ext cx="8568948" cy="652371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06843"/>
                <a:gridCol w="1432421"/>
                <a:gridCol w="1625230"/>
                <a:gridCol w="1368152"/>
                <a:gridCol w="1303881"/>
                <a:gridCol w="1432421"/>
              </a:tblGrid>
              <a:tr h="8154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실험용 동물생산 및 동물약품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노화방지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화장품 원료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건강 기능성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의료용 재료 및 의약품 원재료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의료기기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제약회사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유전체 검사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유전자 검사안전성평가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2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오리엔트바이오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메디톡스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JW</a:t>
                      </a:r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홀딩스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한독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경보제약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디엔에링크</a:t>
                      </a:r>
                      <a:endParaRPr lang="ko-KR" altLang="en-US" sz="16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1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마크로젠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바이오랜드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한스바이오메드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조아제약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대원제약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휴먼패스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씨티씨바이오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쎌바이오텍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팜스웰바이오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녹십자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보령제약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한국유전자정보센터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0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중앙백신연구소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아이진</a:t>
                      </a:r>
                      <a:endParaRPr lang="ko-KR" altLang="en-US" sz="16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아이센스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JW</a:t>
                      </a:r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중외제약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일동제약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다우진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9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제일바이오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휴온스</a:t>
                      </a:r>
                      <a:endParaRPr lang="ko-KR" altLang="en-US" sz="16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에스텍파마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한미약품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제일약품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바이오톡스텍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우진비앤지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mtClean="0">
                          <a:latin typeface="맑은 고딕" pitchFamily="50" charset="-127"/>
                          <a:ea typeface="맑은 고딕" pitchFamily="50" charset="-127"/>
                        </a:rPr>
                        <a:t>현대아이비티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아미코젠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대웅제약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일양약품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켐온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대한바이오링크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휴메딕스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하이텍팜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종근당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동국제약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레고켐바이오사이언스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대한뉴팜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하이로닉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종근당바이오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유한양행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광동제약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랩지노믹스</a:t>
                      </a:r>
                      <a:endParaRPr lang="ko-KR" altLang="en-US" sz="1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이글벳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코스온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메디아나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안국약품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파마리서치프로덕트</a:t>
                      </a:r>
                      <a:r>
                        <a:rPr lang="en-US" altLang="ko-KR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해양바이오</a:t>
                      </a:r>
                      <a:r>
                        <a:rPr lang="en-US" altLang="ko-KR" sz="16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케어젠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네오팜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녹십자홀딩스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셀트리온제약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mtClean="0">
                          <a:latin typeface="맑은 고딕" pitchFamily="50" charset="-127"/>
                          <a:ea typeface="맑은 고딕" pitchFamily="50" charset="-127"/>
                        </a:rPr>
                        <a:t>대화제약</a:t>
                      </a:r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93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175</Words>
  <Application>Microsoft Office PowerPoint</Application>
  <PresentationFormat>화면 슬라이드 쇼(4:3)</PresentationFormat>
  <Paragraphs>122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41</cp:revision>
  <dcterms:created xsi:type="dcterms:W3CDTF">2015-03-14T14:14:41Z</dcterms:created>
  <dcterms:modified xsi:type="dcterms:W3CDTF">2016-03-11T05:40:11Z</dcterms:modified>
</cp:coreProperties>
</file>