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4" r:id="rId3"/>
    <p:sldId id="265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59073-D568-41B1-B39A-0AD20B30D3D6}" type="datetimeFigureOut">
              <a:rPr lang="ko-KR" altLang="en-US" smtClean="0"/>
              <a:t>2019-03-05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DE41C-6535-414D-9831-AAC103C49A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9216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2019-03-05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926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2019-03-05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591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2019-03-05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443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2019-03-05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56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2019-03-05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872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2019-03-05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102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2019-03-05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921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2019-03-05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988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2019-03-05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683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2019-03-05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4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6410-EBB1-498E-ADAA-D28CE3CC4BF7}" type="datetimeFigureOut">
              <a:rPr lang="ko-KR" altLang="en-US" smtClean="0"/>
              <a:pPr/>
              <a:t>2019-03-05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291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56410-EBB1-498E-ADAA-D28CE3CC4BF7}" type="datetimeFigureOut">
              <a:rPr lang="ko-KR" altLang="en-US" smtClean="0"/>
              <a:pPr/>
              <a:t>2019-03-05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5C171-6E7D-49E9-9A43-C33D0EEB9C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585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9" name="Picture 4"/>
          <p:cNvPicPr preferRelativeResize="0">
            <a:picLocks noChangeArrowheads="1"/>
          </p:cNvPicPr>
          <p:nvPr/>
        </p:nvPicPr>
        <p:blipFill>
          <a:blip r:embed="rId2" cstate="print">
            <a:lum bright="50000" contrast="-5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직사각형 11"/>
          <p:cNvSpPr/>
          <p:nvPr/>
        </p:nvSpPr>
        <p:spPr>
          <a:xfrm>
            <a:off x="1359776" y="147504"/>
            <a:ext cx="6408712" cy="7200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>
                <a:solidFill>
                  <a:schemeClr val="tx1"/>
                </a:solidFill>
              </a:rPr>
              <a:t>취업을 위한 종목별 바이오 상장 중견기업 </a:t>
            </a: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272014"/>
              </p:ext>
            </p:extLst>
          </p:nvPr>
        </p:nvGraphicFramePr>
        <p:xfrm>
          <a:off x="251522" y="1011600"/>
          <a:ext cx="8568948" cy="5652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068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324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324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242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3242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3242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줄기세포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분자진단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신약개발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바이오시밀러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바이오베터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연구용 시약 분석 키드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진단시약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유전자치료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단백질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항체 및 항암제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축산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4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농업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기능성 사료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동물의약품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37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메디포스터</a:t>
                      </a:r>
                      <a:endParaRPr lang="ko-KR" altLang="en-US" sz="14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씨젠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셀트리온</a:t>
                      </a:r>
                      <a:endParaRPr lang="ko-KR" altLang="en-US" sz="14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인트론바이오테크놀로지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제넥신</a:t>
                      </a:r>
                      <a:endParaRPr lang="ko-KR" altLang="en-US" sz="14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이지바이오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23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차바이오텍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테라젠이텍스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바이넥스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바이오니아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젬백스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팜스코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37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파미셀</a:t>
                      </a:r>
                      <a:endParaRPr lang="ko-KR" altLang="en-US" sz="14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크리스탈지노믹스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알테오젠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서린바이오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바이로메드</a:t>
                      </a:r>
                      <a:endParaRPr lang="ko-KR" altLang="en-US" sz="14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선진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96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태고사이언스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엔지켐생명과학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한올바이오파마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엑세스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바이오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진원생명과학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대상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케이스템셀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아이진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팜스웰바이오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진매트릭스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이수앱지스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하림홀딩스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31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네이처셀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파나진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녹십자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녹십자엠에스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녹십자셀</a:t>
                      </a:r>
                      <a:endParaRPr lang="ko-KR" altLang="en-US" sz="14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코미팜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코아스템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코오롱생명과학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동아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ST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메디프론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펩트론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농우바이오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89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프로스테믹스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메지온</a:t>
                      </a:r>
                      <a:endParaRPr lang="ko-KR" altLang="en-US" sz="14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삼성바이오에피스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바디텍메드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제놀루션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제노포커스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89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세원셀론텍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씨트리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바이오리더스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에이티젠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대성미생물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289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강스템바이오텍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신라젠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영인프런티어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에스티팜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휴켐스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02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9" name="Picture 4"/>
          <p:cNvPicPr preferRelativeResize="0">
            <a:picLocks noChangeArrowheads="1"/>
          </p:cNvPicPr>
          <p:nvPr/>
        </p:nvPicPr>
        <p:blipFill>
          <a:blip r:embed="rId2" cstate="print">
            <a:lum bright="50000" contrast="-5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표 11"/>
          <p:cNvGraphicFramePr>
            <a:graphicFrameLocks noGrp="1"/>
          </p:cNvGraphicFramePr>
          <p:nvPr>
            <p:extLst/>
          </p:nvPr>
        </p:nvGraphicFramePr>
        <p:xfrm>
          <a:off x="35496" y="104181"/>
          <a:ext cx="8784974" cy="659338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0388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3242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8154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실험용 동물생산 및 동물약품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노화방지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화장품 원료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의료용 재료 및 의약품 원재료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의료기기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제약회사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22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오리엔트바이오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메디톡스</a:t>
                      </a:r>
                      <a:endParaRPr lang="ko-KR" altLang="en-US" sz="14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JW</a:t>
                      </a: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홀딩스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한독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경보제약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조아제약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91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마크로젠</a:t>
                      </a:r>
                      <a:endParaRPr lang="ko-KR" altLang="en-US" sz="14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바이오랜드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한스바이오메드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조아제약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대원제약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명문제약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씨티씨바이오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쎌바이오텍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팜스웰바이오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녹십자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보령제약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삼진제약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78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중앙백신연구소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아이진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아이센스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JW</a:t>
                      </a:r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중외제약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일동제약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동아에스티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79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제일바이오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휴온스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에스텍파마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한미약품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제일약품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부광약품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우진비앤지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>
                          <a:latin typeface="맑은 고딕" pitchFamily="50" charset="-127"/>
                          <a:ea typeface="맑은 고딕" pitchFamily="50" charset="-127"/>
                        </a:rPr>
                        <a:t>현대아이비티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아미코젠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대웅제약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일양약품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일성신약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490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대한바이오링크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휴메딕스</a:t>
                      </a:r>
                      <a:endParaRPr lang="ko-KR" altLang="en-US" sz="14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하이텍팜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종근당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동국제약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명인제약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대한뉴팜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하이로닉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종근당바이오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유한양행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광동제약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CMG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532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이글벳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케어젠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메디아나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안국약품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파마리서치프로덕트</a:t>
                      </a:r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해양바이오</a:t>
                      </a:r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신풍제약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147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rgbClr val="0033CC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전진바이오팜</a:t>
                      </a:r>
                      <a:endParaRPr lang="ko-KR" altLang="en-US" sz="1400" dirty="0">
                        <a:solidFill>
                          <a:srgbClr val="0033CC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네오팜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녹십자홀딩스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셀트리온제약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대화제약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514774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휴젤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제일파마홀딩스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유나이티드제약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영진약품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39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9" name="Picture 4"/>
          <p:cNvPicPr preferRelativeResize="0">
            <a:picLocks noChangeArrowheads="1"/>
          </p:cNvPicPr>
          <p:nvPr/>
        </p:nvPicPr>
        <p:blipFill>
          <a:blip r:embed="rId2" cstate="print">
            <a:lum bright="50000" contrast="-50000"/>
          </a:blip>
          <a:srcRect/>
          <a:stretch>
            <a:fillRect/>
          </a:stretch>
        </p:blipFill>
        <p:spPr bwMode="auto">
          <a:xfrm>
            <a:off x="0" y="891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107504" y="226761"/>
          <a:ext cx="8861943" cy="645860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409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6401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3242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8154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신약개발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세포치료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건강 </a:t>
                      </a:r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헬스케어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의료용 재료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의료기기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화장품 회사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건강 기능 식품관련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유전체 검사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유전자 검사안전성평가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22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에이치엘비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셀트리온헬스케어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종근당홀딩스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코스온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/>
                        <a:t>네츄럴엔도텍</a:t>
                      </a:r>
                      <a:endParaRPr lang="ko-KR" altLang="en-US" sz="14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디엔에링크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91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티슈진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LG </a:t>
                      </a:r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생명과학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큐리언트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잇츠한불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천호식품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휴먼패스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텔콘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latin typeface="맑은 고딕" pitchFamily="50" charset="-127"/>
                          <a:ea typeface="+mn-ea"/>
                        </a:rPr>
                        <a:t>에이치엘비생명과학</a:t>
                      </a:r>
                      <a:endParaRPr lang="ko-KR" altLang="en-US" sz="1400" dirty="0"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우리들제약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한국콜마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/>
                        <a:t>뉴트리바이오텍</a:t>
                      </a:r>
                      <a:endParaRPr lang="ko-KR" altLang="en-US" sz="14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한국유전자정보센터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78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지엘팜텍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에이치엘사이언스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아스타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토니모리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/>
                        <a:t>한국암웨이</a:t>
                      </a:r>
                      <a:endParaRPr lang="ko-KR" altLang="en-US" sz="14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다우진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79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녹십자랩셀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녹십자헬스케어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일신바이오베이스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코스맥스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/>
                        <a:t>메나테크코리아</a:t>
                      </a:r>
                      <a:endParaRPr lang="ko-KR" altLang="en-US" sz="14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바이오톡스텍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앱클론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에이프로젠제약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삼성메디슨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코리아나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/>
                        <a:t>유니시티코리아</a:t>
                      </a:r>
                      <a:endParaRPr lang="ko-KR" altLang="en-US" sz="14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켐온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490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애니젠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인피니트헬스케어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휴비츠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에스디생명공학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콜마비앤에이치</a:t>
                      </a:r>
                      <a:endParaRPr lang="ko-KR" altLang="en-US" sz="14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레고켐바이오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큐리언트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하이로닉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인바디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에이씨티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/>
                        <a:t>서흥</a:t>
                      </a:r>
                      <a:endParaRPr lang="ko-KR" altLang="en-US" sz="14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랩지노믹스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012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에이티넘인베스트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소프트센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뷰웍스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에이블씨엔씨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동원 </a:t>
                      </a:r>
                      <a:r>
                        <a:rPr lang="en-US" altLang="ko-KR" sz="1400" dirty="0"/>
                        <a:t>F&amp;B</a:t>
                      </a:r>
                      <a:endParaRPr lang="ko-KR" altLang="en-US" sz="14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엠지메드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147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에이비엘바이오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유비케어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나노엔텍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SK</a:t>
                      </a:r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바이오랜드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/>
                        <a:t>씨케이에이치</a:t>
                      </a:r>
                      <a:endParaRPr lang="ko-KR" altLang="en-US" sz="14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5147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셀리드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itchFamily="50" charset="-127"/>
                          <a:ea typeface="맑은 고딕" pitchFamily="50" charset="-127"/>
                        </a:rPr>
                        <a:t>넥스트</a:t>
                      </a:r>
                      <a:r>
                        <a:rPr lang="en-US" altLang="ko-KR" sz="1400" dirty="0">
                          <a:latin typeface="맑은 고딕" pitchFamily="50" charset="-127"/>
                          <a:ea typeface="맑은 고딕" pitchFamily="50" charset="-127"/>
                        </a:rPr>
                        <a:t> BT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err="1">
                          <a:latin typeface="맑은 고딕" pitchFamily="50" charset="-127"/>
                          <a:ea typeface="+mn-ea"/>
                        </a:rPr>
                        <a:t>에프앤리퍼블릭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itchFamily="50" charset="-127"/>
                          <a:ea typeface="맑은 고딕" pitchFamily="50" charset="-127"/>
                        </a:rPr>
                        <a:t>리더스코스메틱</a:t>
                      </a:r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884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265</Words>
  <Application>Microsoft Office PowerPoint</Application>
  <PresentationFormat>화면 슬라이드 쇼(4:3)</PresentationFormat>
  <Paragraphs>201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62</cp:revision>
  <dcterms:created xsi:type="dcterms:W3CDTF">2015-03-14T14:14:41Z</dcterms:created>
  <dcterms:modified xsi:type="dcterms:W3CDTF">2019-03-05T05:14:13Z</dcterms:modified>
</cp:coreProperties>
</file>