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2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직사각형 271"/>
          <p:cNvSpPr/>
          <p:nvPr/>
        </p:nvSpPr>
        <p:spPr>
          <a:xfrm>
            <a:off x="208405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225547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20840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22413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13779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3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02011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38486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00596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497860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480718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49644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7" name="직사각형 96"/>
          <p:cNvSpPr/>
          <p:nvPr/>
        </p:nvSpPr>
        <p:spPr>
          <a:xfrm>
            <a:off x="1216517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</a:t>
            </a:r>
            <a:r>
              <a:rPr lang="en-US" altLang="ko-KR" sz="1100" smtClean="0"/>
              <a:t>(2)</a:t>
            </a:r>
          </a:p>
        </p:txBody>
      </p:sp>
      <p:sp>
        <p:nvSpPr>
          <p:cNvPr id="131" name="직사각형 130"/>
          <p:cNvSpPr/>
          <p:nvPr/>
        </p:nvSpPr>
        <p:spPr>
          <a:xfrm>
            <a:off x="208405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기본영어회화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1216517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223639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기초수학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1231751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기초수학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223639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기초화학 및 실험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1231751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기초화학 및 </a:t>
            </a:r>
            <a:r>
              <a:rPr lang="ko-KR" altLang="en-US" sz="1100" smtClean="0"/>
              <a:t>실험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223639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과학기술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문서작</a:t>
            </a:r>
            <a:r>
              <a:rPr lang="ko-KR" altLang="en-US" sz="1100" smtClean="0"/>
              <a:t>성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1231751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223639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생명공학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</a:t>
            </a:r>
            <a:r>
              <a:rPr lang="ko-KR" altLang="en-US" sz="1100" smtClean="0"/>
              <a:t>초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1231751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컴퓨터그래픽 실무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223639" y="5832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기초생물학 및 실험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1231751" y="5832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입문공학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설</a:t>
            </a:r>
            <a:r>
              <a:rPr lang="ko-KR" altLang="en-US" sz="1100" smtClean="0"/>
              <a:t>계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2311871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응용생명공학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3319983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미래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2311871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 및 실험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3319983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 및 실험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2327105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분자생물학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3335217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2327105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세포배양공학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3335217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세포배양공학설계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2327105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335217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</a:t>
            </a:r>
            <a:r>
              <a:rPr lang="ko-KR" altLang="en-US" sz="1100" smtClean="0"/>
              <a:t>험</a:t>
            </a:r>
            <a:endParaRPr lang="en-US" altLang="ko-KR" sz="1100" smtClean="0"/>
          </a:p>
        </p:txBody>
      </p:sp>
      <p:sp>
        <p:nvSpPr>
          <p:cNvPr id="145" name="직사각형 144"/>
          <p:cNvSpPr/>
          <p:nvPr/>
        </p:nvSpPr>
        <p:spPr>
          <a:xfrm>
            <a:off x="2327105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효소공학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46" name="직사각형 145"/>
          <p:cNvSpPr/>
          <p:nvPr/>
        </p:nvSpPr>
        <p:spPr>
          <a:xfrm>
            <a:off x="3335217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효소공학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400103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성의학</a:t>
            </a:r>
            <a:endParaRPr lang="en-US" altLang="ko-KR" sz="1100" smtClean="0"/>
          </a:p>
        </p:txBody>
      </p:sp>
      <p:sp>
        <p:nvSpPr>
          <p:cNvPr id="152" name="직사각형 151"/>
          <p:cNvSpPr/>
          <p:nvPr/>
        </p:nvSpPr>
        <p:spPr>
          <a:xfrm>
            <a:off x="5408215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인성개발과 리더쉽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식물실용공학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5408215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응</a:t>
            </a:r>
            <a:r>
              <a:rPr lang="ko-KR" altLang="en-US" sz="1100" smtClean="0"/>
              <a:t>용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4415337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천연물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화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5423449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식물생리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생화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61" name="직사각형 160"/>
          <p:cNvSpPr/>
          <p:nvPr/>
        </p:nvSpPr>
        <p:spPr>
          <a:xfrm>
            <a:off x="4415337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세포배양공학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5423449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단백질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공학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4415337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공학설</a:t>
            </a:r>
            <a:r>
              <a:rPr lang="ko-KR" altLang="en-US" sz="1100" smtClean="0"/>
              <a:t>계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5423449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발생공학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4415337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효소공학실험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5423449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발효공학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86" name="직사각형 185"/>
          <p:cNvSpPr/>
          <p:nvPr/>
        </p:nvSpPr>
        <p:spPr>
          <a:xfrm>
            <a:off x="5408215" y="5832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효소공학실험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90" name="직사각형 189"/>
          <p:cNvSpPr/>
          <p:nvPr/>
        </p:nvSpPr>
        <p:spPr>
          <a:xfrm>
            <a:off x="6473101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TOEIC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7481213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공학윤리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6473101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식물실용공학실</a:t>
            </a:r>
            <a:r>
              <a:rPr lang="ko-KR" altLang="en-US" sz="1100" smtClean="0"/>
              <a:t>험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7481213" y="18723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식물육종학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6488335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생물자원공학설계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7496447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유전공학 및 실험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6488335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분자세포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7496447" y="34564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생체막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6488335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발효공학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7496447" y="42485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발효공학실험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6488335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바이오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프로세</a:t>
            </a:r>
            <a:r>
              <a:rPr lang="ko-KR" altLang="en-US" sz="1100" smtClean="0"/>
              <a:t>스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7496447" y="5040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시스템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설계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161</Words>
  <Application>Microsoft Office PowerPoint</Application>
  <PresentationFormat>사용자 지정</PresentationFormat>
  <Paragraphs>80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58</cp:revision>
  <dcterms:created xsi:type="dcterms:W3CDTF">2011-03-08T06:22:35Z</dcterms:created>
  <dcterms:modified xsi:type="dcterms:W3CDTF">2011-06-24T02:30:27Z</dcterms:modified>
</cp:coreProperties>
</file>