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3" r:id="rId4"/>
    <p:sldId id="259" r:id="rId5"/>
    <p:sldId id="264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BA71-04FE-49AD-9659-41194EDD2AD5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ACF41-3670-4C86-933F-E112D1EC8F3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ACF41-3670-4C86-933F-E112D1EC8F33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0" y="1357298"/>
            <a:ext cx="9144000" cy="55007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5" name="직사각형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 userDrawn="1"/>
        </p:nvSpPr>
        <p:spPr>
          <a:xfrm>
            <a:off x="-32" y="-24"/>
            <a:ext cx="9144000" cy="6858000"/>
          </a:xfrm>
          <a:prstGeom prst="rect">
            <a:avLst/>
          </a:prstGeom>
          <a:gradFill flip="none" rotWithShape="1"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5D4E9-1620-4712-9EBC-9BFB27C648F6}" type="datetimeFigureOut">
              <a:rPr lang="ko-KR" altLang="en-US" smtClean="0"/>
              <a:pPr/>
              <a:t>2010-10-13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7C267-32A6-4753-B489-04F0FBE7599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jpeg"/><Relationship Id="rId4" Type="http://schemas.openxmlformats.org/officeDocument/2006/relationships/hyperlink" Target="http://www.fotoya.net/PhotoShare/PhotoView.aspx?displayType=1&amp;photoId=2807318&amp;searchValue=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0.xml"/><Relationship Id="rId1" Type="http://schemas.openxmlformats.org/officeDocument/2006/relationships/video" Target="file:///C:\Users\&#44053;&#49457;&#54840;\Desktop\1&#51312;\&#50504;&#51204;&#46321;.mp4" TargetMode="Externa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2123262" y="2534331"/>
            <a:ext cx="4897495" cy="76944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토목 종합 설계 </a:t>
            </a:r>
            <a:r>
              <a:rPr lang="en-US" altLang="ko-KR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(2)</a:t>
            </a:r>
            <a:endParaRPr lang="en-US" altLang="ko-KR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768414" y="2143116"/>
            <a:ext cx="1946198" cy="128588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7" name="그룹 16"/>
          <p:cNvGrpSpPr/>
          <p:nvPr/>
        </p:nvGrpSpPr>
        <p:grpSpPr>
          <a:xfrm flipH="1" flipV="1">
            <a:off x="6357950" y="2285992"/>
            <a:ext cx="1946198" cy="128588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1" name="그룹 50"/>
          <p:cNvGrpSpPr/>
          <p:nvPr/>
        </p:nvGrpSpPr>
        <p:grpSpPr>
          <a:xfrm rot="19800000" flipV="1">
            <a:off x="1263609" y="6448106"/>
            <a:ext cx="1956075" cy="1292410"/>
            <a:chOff x="768414" y="2643182"/>
            <a:chExt cx="1946198" cy="1285884"/>
          </a:xfrm>
        </p:grpSpPr>
        <p:sp>
          <p:nvSpPr>
            <p:cNvPr id="52" name="타원 5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0" name="그룹 39"/>
          <p:cNvGrpSpPr/>
          <p:nvPr/>
        </p:nvGrpSpPr>
        <p:grpSpPr>
          <a:xfrm rot="1800000" flipH="1" flipV="1">
            <a:off x="3778411" y="6004907"/>
            <a:ext cx="2103460" cy="1389790"/>
            <a:chOff x="768414" y="2643182"/>
            <a:chExt cx="1946198" cy="1285884"/>
          </a:xfrm>
        </p:grpSpPr>
        <p:sp>
          <p:nvSpPr>
            <p:cNvPr id="41" name="타원 40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 rot="19800000" flipV="1">
            <a:off x="5987534" y="6564035"/>
            <a:ext cx="2047908" cy="1353086"/>
            <a:chOff x="768414" y="2643182"/>
            <a:chExt cx="1946198" cy="1285884"/>
          </a:xfrm>
        </p:grpSpPr>
        <p:sp>
          <p:nvSpPr>
            <p:cNvPr id="44" name="타원 43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타원 4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6" name="그룹 45"/>
          <p:cNvGrpSpPr/>
          <p:nvPr/>
        </p:nvGrpSpPr>
        <p:grpSpPr>
          <a:xfrm rot="1800000" flipH="1" flipV="1">
            <a:off x="-135804" y="6301791"/>
            <a:ext cx="1814947" cy="1199164"/>
            <a:chOff x="768414" y="2643182"/>
            <a:chExt cx="1946198" cy="1285884"/>
          </a:xfrm>
        </p:grpSpPr>
        <p:sp>
          <p:nvSpPr>
            <p:cNvPr id="47" name="타원 46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9" name="그룹 48"/>
          <p:cNvGrpSpPr/>
          <p:nvPr/>
        </p:nvGrpSpPr>
        <p:grpSpPr>
          <a:xfrm rot="19800000" flipV="1">
            <a:off x="7844629" y="6155645"/>
            <a:ext cx="1451827" cy="959245"/>
            <a:chOff x="768414" y="2643182"/>
            <a:chExt cx="1946198" cy="1285884"/>
          </a:xfrm>
        </p:grpSpPr>
        <p:sp>
          <p:nvSpPr>
            <p:cNvPr id="50" name="타원 49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5" name="그룹 54"/>
          <p:cNvGrpSpPr/>
          <p:nvPr/>
        </p:nvGrpSpPr>
        <p:grpSpPr>
          <a:xfrm rot="19800000" flipV="1">
            <a:off x="5046591" y="6745877"/>
            <a:ext cx="1195629" cy="789971"/>
            <a:chOff x="768414" y="2643182"/>
            <a:chExt cx="1946198" cy="1285884"/>
          </a:xfrm>
        </p:grpSpPr>
        <p:sp>
          <p:nvSpPr>
            <p:cNvPr id="56" name="타원 55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8" name="그룹 57"/>
          <p:cNvGrpSpPr/>
          <p:nvPr/>
        </p:nvGrpSpPr>
        <p:grpSpPr>
          <a:xfrm rot="1800000" flipH="1" flipV="1">
            <a:off x="2408869" y="6471615"/>
            <a:ext cx="1251479" cy="826872"/>
            <a:chOff x="768414" y="2643182"/>
            <a:chExt cx="1946198" cy="1285884"/>
          </a:xfrm>
        </p:grpSpPr>
        <p:sp>
          <p:nvSpPr>
            <p:cNvPr id="59" name="타원 58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0" name="직사각형 29"/>
          <p:cNvSpPr/>
          <p:nvPr/>
        </p:nvSpPr>
        <p:spPr>
          <a:xfrm>
            <a:off x="5868144" y="4437112"/>
            <a:ext cx="1475084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M. I. K</a:t>
            </a:r>
            <a:endParaRPr lang="en-US" altLang="ko-KR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5098043" y="5367350"/>
            <a:ext cx="3042821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발표자 </a:t>
            </a:r>
            <a:r>
              <a:rPr lang="en-US" altLang="ko-KR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</a:t>
            </a:r>
            <a:r>
              <a:rPr lang="ko-KR" altLang="en-US" sz="3200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도조연</a:t>
            </a:r>
            <a:endParaRPr lang="en-US" altLang="ko-KR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12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1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5000" fill="hold"/>
                                        <p:tgtEl>
                                          <p:spTgt spid="51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16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5E-6 -1.85185E-6 C -0.0099 -0.02245 -0.05955 -0.07893 -0.05886 -0.13379 C -0.05816 -0.18889 -0.0085 -0.28935 0.00468 -0.32986 " pathEditMode="relative" rAng="0" ptsTypes="aaa">
                                      <p:cBhvr>
                                        <p:cTn id="18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-16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20" dur="5000" fill="hold"/>
                                        <p:tgtEl>
                                          <p:spTgt spid="40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43200000">
                                      <p:cBhvr>
                                        <p:cTn id="22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24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17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" presetClass="emph" presetSubtype="0" repeatCount="indefinite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6" dur="5000" fill="hold"/>
                                        <p:tgtEl>
                                          <p:spTgt spid="43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Rot by="-43200000">
                                      <p:cBhvr>
                                        <p:cTn id="28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0" presetClass="path" presetSubtype="0" repeatCount="indefinite" accel="50000" decel="50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30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16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32" dur="5000" fill="hold"/>
                                        <p:tgtEl>
                                          <p:spTgt spid="46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indefinite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Rot by="43200000">
                                      <p:cBhvr>
                                        <p:cTn id="34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4.07407E-6 C 0.00521 -0.02061 0.03889 -0.07686 0.03091 -0.12362 C 0.02292 -0.17037 -0.03177 -0.24815 -0.04826 -0.28102 " pathEditMode="relative" rAng="0" ptsTypes="aaa">
                                      <p:cBhvr>
                                        <p:cTn id="36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-141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38" dur="5000" fill="hold"/>
                                        <p:tgtEl>
                                          <p:spTgt spid="49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indefinite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Rot by="-43200000">
                                      <p:cBhvr>
                                        <p:cTn id="40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0.01076 -0.03403 0.06423 -0.14144 0.06475 -0.20486 C 0.06528 -0.26829 0.01632 -0.34421 0.00364 -0.38079 " pathEditMode="relative" rAng="0" ptsTypes="aaa">
                                      <p:cBhvr>
                                        <p:cTn id="42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-19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5000" fill="hold"/>
                                        <p:tgtEl>
                                          <p:spTgt spid="55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46" dur="5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0" presetClass="path" presetSubtype="0" repeatCount="indefinite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48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164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50" dur="5000" fill="hold"/>
                                        <p:tgtEl>
                                          <p:spTgt spid="58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8" presetClass="emp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43200000">
                                      <p:cBhvr>
                                        <p:cTn id="52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0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그룹 15"/>
          <p:cNvGrpSpPr/>
          <p:nvPr/>
        </p:nvGrpSpPr>
        <p:grpSpPr>
          <a:xfrm rot="20700000" flipV="1">
            <a:off x="-802593" y="1153597"/>
            <a:ext cx="8974957" cy="5929894"/>
            <a:chOff x="768414" y="2643182"/>
            <a:chExt cx="1946198" cy="1285884"/>
          </a:xfrm>
        </p:grpSpPr>
        <p:sp>
          <p:nvSpPr>
            <p:cNvPr id="85" name="타원 84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직사각형 9"/>
          <p:cNvSpPr/>
          <p:nvPr/>
        </p:nvSpPr>
        <p:spPr>
          <a:xfrm>
            <a:off x="390325" y="2786058"/>
            <a:ext cx="2365712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Contents</a:t>
            </a:r>
            <a:endParaRPr lang="en-US" altLang="ko-KR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3059832" y="2852936"/>
            <a:ext cx="5676554" cy="707886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r>
              <a:rPr lang="ko-KR" altLang="en-US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선정 주제 적용사례조사</a:t>
            </a:r>
            <a:endParaRPr lang="en-US" altLang="ko-KR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683568" y="404664"/>
            <a:ext cx="1055289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First</a:t>
            </a:r>
            <a:endParaRPr lang="en-US" altLang="ko-K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0" y="1700808"/>
            <a:ext cx="914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●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서울시 서초구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보도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횡단보도 경계에 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‘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바닥 신호등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’ 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설치</a:t>
            </a:r>
            <a:endParaRPr lang="en-US" altLang="ko-KR" sz="24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3" name="그림 12" descr="횡단보도엘이디.jpg"/>
          <p:cNvPicPr>
            <a:picLocks noGrp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395536" y="2636912"/>
            <a:ext cx="3960000" cy="36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http://www.fotoya.net/PhotoyaThumb/2007/06/17/09/42/ad4fb6c1-111e-498e-be63-4af459912c17.jpg.large.jpg">
            <a:hlinkClick r:id="rId4"/>
          </p:cNvPr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2636912"/>
            <a:ext cx="3960000" cy="36000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768383" y="382566"/>
            <a:ext cx="1721946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Second</a:t>
            </a:r>
            <a:endParaRPr lang="en-US" altLang="ko-K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0" y="1700808"/>
            <a:ext cx="914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●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대구시 </a:t>
            </a:r>
            <a:r>
              <a:rPr lang="ko-KR" altLang="en-US" sz="2400" b="1" dirty="0" err="1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반야월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골목길 바닥 안전등 설치</a:t>
            </a:r>
            <a:endParaRPr lang="en-US" altLang="ko-KR" sz="2400" b="1" dirty="0" smtClean="0">
              <a:ln w="1905"/>
              <a:gradFill flip="none" rotWithShape="1">
                <a:gsLst>
                  <a:gs pos="0">
                    <a:schemeClr val="tx1">
                      <a:lumMod val="65000"/>
                      <a:lumOff val="35000"/>
                      <a:shade val="30000"/>
                      <a:satMod val="115000"/>
                    </a:schemeClr>
                  </a:gs>
                  <a:gs pos="50000">
                    <a:schemeClr val="tx1">
                      <a:lumMod val="65000"/>
                      <a:lumOff val="35000"/>
                      <a:shade val="67500"/>
                      <a:satMod val="115000"/>
                    </a:schemeClr>
                  </a:gs>
                  <a:gs pos="100000">
                    <a:schemeClr val="tx1">
                      <a:lumMod val="65000"/>
                      <a:lumOff val="35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41" name="Picture 1" descr="C:\Users\강성호\Desktop\메추라기\느시\IMG_0302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636912"/>
            <a:ext cx="3960000" cy="3600000"/>
          </a:xfrm>
          <a:prstGeom prst="rect">
            <a:avLst/>
          </a:prstGeom>
          <a:noFill/>
        </p:spPr>
      </p:pic>
      <p:pic>
        <p:nvPicPr>
          <p:cNvPr id="10243" name="Picture 3" descr="C:\Users\강성호\Desktop\메추라기\느시\IMG_0305.JP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2564904"/>
            <a:ext cx="3960000" cy="3600000"/>
          </a:xfrm>
          <a:prstGeom prst="rect">
            <a:avLst/>
          </a:prstGeom>
          <a:noFill/>
        </p:spPr>
      </p:pic>
      <p:sp>
        <p:nvSpPr>
          <p:cNvPr id="20" name="타원 19"/>
          <p:cNvSpPr/>
          <p:nvPr/>
        </p:nvSpPr>
        <p:spPr>
          <a:xfrm>
            <a:off x="395536" y="3284984"/>
            <a:ext cx="360040" cy="79208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타원 20"/>
          <p:cNvSpPr/>
          <p:nvPr/>
        </p:nvSpPr>
        <p:spPr>
          <a:xfrm>
            <a:off x="1835696" y="3717032"/>
            <a:ext cx="360040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타원 24"/>
          <p:cNvSpPr/>
          <p:nvPr/>
        </p:nvSpPr>
        <p:spPr>
          <a:xfrm>
            <a:off x="3563888" y="3429000"/>
            <a:ext cx="360040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4067944" y="3429000"/>
            <a:ext cx="360040" cy="79208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7" name="안전등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2627784" y="2492896"/>
            <a:ext cx="4896545" cy="3672408"/>
          </a:xfrm>
          <a:prstGeom prst="rect">
            <a:avLst/>
          </a:prstGeom>
        </p:spPr>
      </p:pic>
      <p:sp>
        <p:nvSpPr>
          <p:cNvPr id="22" name="아래쪽 화살표 21"/>
          <p:cNvSpPr/>
          <p:nvPr/>
        </p:nvSpPr>
        <p:spPr>
          <a:xfrm>
            <a:off x="2915816" y="4365104"/>
            <a:ext cx="144016" cy="36004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5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video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1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20" grpId="1" animBg="1"/>
      <p:bldP spid="20" grpId="2" animBg="1"/>
      <p:bldP spid="21" grpId="0" animBg="1"/>
      <p:bldP spid="21" grpId="1" animBg="1"/>
      <p:bldP spid="25" grpId="0" animBg="1"/>
      <p:bldP spid="25" grpId="1" animBg="1"/>
      <p:bldP spid="26" grpId="0" animBg="1"/>
      <p:bldP spid="26" grpId="1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1005691" y="382566"/>
            <a:ext cx="1247329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Third</a:t>
            </a:r>
            <a:endParaRPr lang="en-US" altLang="ko-K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그룹 15"/>
          <p:cNvGrpSpPr/>
          <p:nvPr/>
        </p:nvGrpSpPr>
        <p:grpSpPr>
          <a:xfrm>
            <a:off x="-46331" y="382590"/>
            <a:ext cx="1189307" cy="785794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타원 1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" name="그룹 16"/>
          <p:cNvGrpSpPr/>
          <p:nvPr/>
        </p:nvGrpSpPr>
        <p:grpSpPr>
          <a:xfrm flipH="1" flipV="1">
            <a:off x="2143108" y="311152"/>
            <a:ext cx="1189307" cy="785794"/>
            <a:chOff x="768414" y="2643182"/>
            <a:chExt cx="1946198" cy="1285884"/>
          </a:xfrm>
        </p:grpSpPr>
        <p:sp>
          <p:nvSpPr>
            <p:cNvPr id="18" name="타원 1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0" y="1700808"/>
            <a:ext cx="9144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●</a:t>
            </a:r>
            <a:r>
              <a:rPr lang="en-US" altLang="ko-KR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신호등 따라 </a:t>
            </a:r>
            <a:r>
              <a:rPr lang="ko-KR" altLang="en-US" sz="2400" b="1" dirty="0" err="1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색변하는</a:t>
            </a:r>
            <a:r>
              <a:rPr lang="ko-KR" altLang="en-US" sz="2400" b="1" dirty="0" smtClean="0">
                <a:ln w="1905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2700000" scaled="1"/>
                  <a:tileRect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횡단보도</a:t>
            </a:r>
            <a:endParaRPr lang="en-US" altLang="ko-KR" sz="2400" b="1" dirty="0" smtClean="0">
              <a:ln w="1905"/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42" name="Picture 2" descr="http://imgnews.naver.com/image/025/2009/12/18/htm_2009121815501530003010-001_0_20091218160503.jpg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564904"/>
            <a:ext cx="3960000" cy="3600000"/>
          </a:xfrm>
          <a:prstGeom prst="rect">
            <a:avLst/>
          </a:prstGeom>
          <a:noFill/>
        </p:spPr>
      </p:pic>
      <p:pic>
        <p:nvPicPr>
          <p:cNvPr id="10244" name="Picture 4" descr="http://imgnews.naver.com/image/025/2009/12/18/htm_2009121815501530003010-002_1_20091218160503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564904"/>
            <a:ext cx="3960000" cy="36000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타원 84"/>
          <p:cNvSpPr/>
          <p:nvPr/>
        </p:nvSpPr>
        <p:spPr>
          <a:xfrm rot="15825432" flipV="1">
            <a:off x="2729036" y="1160456"/>
            <a:ext cx="5829567" cy="5829570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타원 85"/>
          <p:cNvSpPr/>
          <p:nvPr/>
        </p:nvSpPr>
        <p:spPr>
          <a:xfrm rot="13356055">
            <a:off x="-476715" y="1936413"/>
            <a:ext cx="4219639" cy="4219641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1714533" y="1914288"/>
            <a:ext cx="2500776" cy="2729158"/>
          </a:xfrm>
          <a:prstGeom prst="ellips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연결선 16"/>
          <p:cNvCxnSpPr/>
          <p:nvPr/>
        </p:nvCxnSpPr>
        <p:spPr>
          <a:xfrm rot="16200000" flipH="1">
            <a:off x="3286615" y="3929066"/>
            <a:ext cx="857256" cy="71438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" name="직사각형 17"/>
          <p:cNvSpPr/>
          <p:nvPr/>
        </p:nvSpPr>
        <p:spPr>
          <a:xfrm>
            <a:off x="4656052" y="3714752"/>
            <a:ext cx="19880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7200" b="0" cap="none" spc="300" dirty="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&amp;</a:t>
            </a:r>
            <a:r>
              <a:rPr lang="en-US" altLang="ko-KR" sz="7200" b="0" cap="none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ko-KR" sz="7200" b="0" cap="none" spc="3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en-US" altLang="ko-KR" sz="7200" b="0" cap="none" spc="300" dirty="0">
              <a:ln w="18415" cmpd="sng">
                <a:solidFill>
                  <a:schemeClr val="tx1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4.16185E-6 L 0.14774 -0.13179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-6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98844E-6 L -0.275 -0.11515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-5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8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86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  <p:bldP spid="86" grpId="0" animBg="1"/>
      <p:bldP spid="86" grpId="1" animBg="1"/>
      <p:bldP spid="15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직선 연결선 58"/>
          <p:cNvCxnSpPr/>
          <p:nvPr/>
        </p:nvCxnSpPr>
        <p:spPr>
          <a:xfrm>
            <a:off x="1928794" y="2559044"/>
            <a:ext cx="1857388" cy="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4" name="직선 연결선 63"/>
          <p:cNvCxnSpPr/>
          <p:nvPr/>
        </p:nvCxnSpPr>
        <p:spPr>
          <a:xfrm rot="5400000">
            <a:off x="562175" y="4919900"/>
            <a:ext cx="4590627" cy="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8" name="그룹 7"/>
          <p:cNvGrpSpPr/>
          <p:nvPr/>
        </p:nvGrpSpPr>
        <p:grpSpPr>
          <a:xfrm rot="19800000" flipV="1">
            <a:off x="1692237" y="7091996"/>
            <a:ext cx="1956075" cy="1292410"/>
            <a:chOff x="768414" y="2643182"/>
            <a:chExt cx="1946198" cy="1285884"/>
          </a:xfrm>
        </p:grpSpPr>
        <p:sp>
          <p:nvSpPr>
            <p:cNvPr id="9" name="타원 8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" name="그룹 10"/>
          <p:cNvGrpSpPr/>
          <p:nvPr/>
        </p:nvGrpSpPr>
        <p:grpSpPr>
          <a:xfrm rot="1800000" flipH="1" flipV="1">
            <a:off x="3564097" y="6147783"/>
            <a:ext cx="2103460" cy="1389790"/>
            <a:chOff x="768414" y="2643182"/>
            <a:chExt cx="1946198" cy="1285884"/>
          </a:xfrm>
        </p:grpSpPr>
        <p:sp>
          <p:nvSpPr>
            <p:cNvPr id="12" name="타원 1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타원 12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" name="그룹 14"/>
          <p:cNvGrpSpPr/>
          <p:nvPr/>
        </p:nvGrpSpPr>
        <p:grpSpPr>
          <a:xfrm rot="19800000" flipV="1">
            <a:off x="6273286" y="6136354"/>
            <a:ext cx="2047908" cy="1353086"/>
            <a:chOff x="768414" y="2643182"/>
            <a:chExt cx="1946198" cy="1285884"/>
          </a:xfrm>
        </p:grpSpPr>
        <p:sp>
          <p:nvSpPr>
            <p:cNvPr id="16" name="타원 15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그룹 17"/>
          <p:cNvGrpSpPr/>
          <p:nvPr/>
        </p:nvGrpSpPr>
        <p:grpSpPr>
          <a:xfrm rot="1800000" flipH="1" flipV="1">
            <a:off x="-492994" y="6016986"/>
            <a:ext cx="1814947" cy="1199164"/>
            <a:chOff x="768414" y="2643182"/>
            <a:chExt cx="1946198" cy="1285884"/>
          </a:xfrm>
        </p:grpSpPr>
        <p:sp>
          <p:nvSpPr>
            <p:cNvPr id="19" name="타원 18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그룹 20"/>
          <p:cNvGrpSpPr/>
          <p:nvPr/>
        </p:nvGrpSpPr>
        <p:grpSpPr>
          <a:xfrm rot="19800000" flipV="1">
            <a:off x="7835399" y="5799402"/>
            <a:ext cx="1451827" cy="959245"/>
            <a:chOff x="768414" y="2643182"/>
            <a:chExt cx="1946198" cy="1285884"/>
          </a:xfrm>
        </p:grpSpPr>
        <p:sp>
          <p:nvSpPr>
            <p:cNvPr id="22" name="타원 21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4" name="그룹 23"/>
          <p:cNvGrpSpPr/>
          <p:nvPr/>
        </p:nvGrpSpPr>
        <p:grpSpPr>
          <a:xfrm rot="19800000" flipV="1">
            <a:off x="5116358" y="6675386"/>
            <a:ext cx="1195629" cy="789971"/>
            <a:chOff x="768414" y="2643182"/>
            <a:chExt cx="1946198" cy="1285884"/>
          </a:xfrm>
        </p:grpSpPr>
        <p:sp>
          <p:nvSpPr>
            <p:cNvPr id="25" name="타원 24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7" name="그룹 26"/>
          <p:cNvGrpSpPr/>
          <p:nvPr/>
        </p:nvGrpSpPr>
        <p:grpSpPr>
          <a:xfrm rot="1800000" flipH="1" flipV="1">
            <a:off x="2554694" y="5901058"/>
            <a:ext cx="1251479" cy="826872"/>
            <a:chOff x="768414" y="2643182"/>
            <a:chExt cx="1946198" cy="1285884"/>
          </a:xfrm>
        </p:grpSpPr>
        <p:sp>
          <p:nvSpPr>
            <p:cNvPr id="28" name="타원 27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 rot="1800000" flipH="1" flipV="1">
            <a:off x="5548145" y="7035731"/>
            <a:ext cx="2103460" cy="1389790"/>
            <a:chOff x="768414" y="2643182"/>
            <a:chExt cx="1946198" cy="1285884"/>
          </a:xfrm>
        </p:grpSpPr>
        <p:sp>
          <p:nvSpPr>
            <p:cNvPr id="34" name="타원 33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6" name="그룹 35"/>
          <p:cNvGrpSpPr/>
          <p:nvPr/>
        </p:nvGrpSpPr>
        <p:grpSpPr>
          <a:xfrm rot="19800000" flipV="1">
            <a:off x="843998" y="5922040"/>
            <a:ext cx="2047908" cy="1353086"/>
            <a:chOff x="768414" y="2643182"/>
            <a:chExt cx="1946198" cy="1285884"/>
          </a:xfrm>
        </p:grpSpPr>
        <p:sp>
          <p:nvSpPr>
            <p:cNvPr id="37" name="타원 36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2" name="그룹 41"/>
          <p:cNvGrpSpPr/>
          <p:nvPr/>
        </p:nvGrpSpPr>
        <p:grpSpPr>
          <a:xfrm rot="19800000" flipV="1">
            <a:off x="1263103" y="6156592"/>
            <a:ext cx="1451827" cy="959245"/>
            <a:chOff x="768414" y="2643182"/>
            <a:chExt cx="1946198" cy="1285884"/>
          </a:xfrm>
        </p:grpSpPr>
        <p:sp>
          <p:nvSpPr>
            <p:cNvPr id="43" name="타원 42"/>
            <p:cNvSpPr/>
            <p:nvPr/>
          </p:nvSpPr>
          <p:spPr>
            <a:xfrm rot="2700000">
              <a:off x="1428728" y="2643182"/>
              <a:ext cx="1285884" cy="1285884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타원 43"/>
            <p:cNvSpPr/>
            <p:nvPr/>
          </p:nvSpPr>
          <p:spPr>
            <a:xfrm rot="7343945" flipV="1">
              <a:off x="768414" y="2983000"/>
              <a:ext cx="915019" cy="915019"/>
            </a:xfrm>
            <a:prstGeom prst="ellipse">
              <a:avLst/>
            </a:prstGeom>
            <a:gradFill>
              <a:gsLst>
                <a:gs pos="70000">
                  <a:schemeClr val="accent1">
                    <a:tint val="66000"/>
                    <a:satMod val="160000"/>
                    <a:alpha val="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1" name="타원 50"/>
          <p:cNvSpPr/>
          <p:nvPr/>
        </p:nvSpPr>
        <p:spPr>
          <a:xfrm rot="15825432" flipV="1">
            <a:off x="1682175" y="2039373"/>
            <a:ext cx="2408807" cy="2408808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타원 51"/>
          <p:cNvSpPr/>
          <p:nvPr/>
        </p:nvSpPr>
        <p:spPr>
          <a:xfrm rot="13356055">
            <a:off x="1797467" y="1985065"/>
            <a:ext cx="2543493" cy="2307577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타원 52"/>
          <p:cNvSpPr/>
          <p:nvPr/>
        </p:nvSpPr>
        <p:spPr>
          <a:xfrm>
            <a:off x="1714533" y="1914288"/>
            <a:ext cx="2500776" cy="2729158"/>
          </a:xfrm>
          <a:prstGeom prst="ellips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4" name="직선 연결선 53"/>
          <p:cNvCxnSpPr/>
          <p:nvPr/>
        </p:nvCxnSpPr>
        <p:spPr>
          <a:xfrm rot="16200000" flipH="1">
            <a:off x="3286615" y="3929066"/>
            <a:ext cx="857256" cy="714380"/>
          </a:xfrm>
          <a:prstGeom prst="line">
            <a:avLst/>
          </a:prstGeom>
          <a:noFill/>
          <a:ln w="123825"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5" name="직사각형 54"/>
          <p:cNvSpPr/>
          <p:nvPr/>
        </p:nvSpPr>
        <p:spPr>
          <a:xfrm>
            <a:off x="4656052" y="3714752"/>
            <a:ext cx="198804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7200" b="0" cap="none" spc="300" dirty="0" smtClean="0">
                <a:ln w="18415" cmpd="sng">
                  <a:solidFill>
                    <a:schemeClr val="bg1">
                      <a:lumMod val="65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&amp;</a:t>
            </a:r>
            <a:r>
              <a:rPr lang="en-US" altLang="ko-KR" sz="7200" b="0" cap="none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ko-KR" sz="7200" b="0" cap="none" spc="300" dirty="0" smtClean="0">
                <a:ln w="18415" cmpd="sng">
                  <a:solidFill>
                    <a:schemeClr val="tx1"/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en-US" altLang="ko-KR" sz="7200" b="0" cap="none" spc="300" dirty="0">
              <a:ln w="18415" cmpd="sng">
                <a:solidFill>
                  <a:schemeClr val="tx1"/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0" y="4214842"/>
            <a:ext cx="9144000" cy="2643182"/>
          </a:xfrm>
          <a:prstGeom prst="rect">
            <a:avLst/>
          </a:prstGeom>
          <a:gradFill>
            <a:gsLst>
              <a:gs pos="18000">
                <a:schemeClr val="accent1">
                  <a:tint val="66000"/>
                  <a:satMod val="160000"/>
                  <a:alpha val="0"/>
                </a:schemeClr>
              </a:gs>
              <a:gs pos="71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타원 69"/>
          <p:cNvSpPr/>
          <p:nvPr/>
        </p:nvSpPr>
        <p:spPr>
          <a:xfrm rot="10800000" flipV="1">
            <a:off x="3143780" y="3357562"/>
            <a:ext cx="5071558" cy="2214577"/>
          </a:xfrm>
          <a:prstGeom prst="ellipse">
            <a:avLst/>
          </a:prstGeom>
          <a:gradFill>
            <a:gsLst>
              <a:gs pos="70000">
                <a:schemeClr val="accent1">
                  <a:tint val="66000"/>
                  <a:satMod val="160000"/>
                  <a:alpha val="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직사각형 68"/>
          <p:cNvSpPr/>
          <p:nvPr/>
        </p:nvSpPr>
        <p:spPr>
          <a:xfrm>
            <a:off x="3898682" y="4342163"/>
            <a:ext cx="353083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Hank you</a:t>
            </a:r>
            <a:endParaRPr lang="en-US" altLang="ko-KR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1" dur="3000" fill="hold"/>
                                        <p:tgtEl>
                                          <p:spTgt spid="5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3" dur="3000" fill="hold"/>
                                        <p:tgtEl>
                                          <p:spTgt spid="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5" dur="3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7" dur="3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-2970000">
                                      <p:cBhvr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05556E-6 3.33333E-6 L -0.08836 -0.24954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" y="-125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4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17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5000" fill="hold"/>
                                        <p:tgtEl>
                                          <p:spTgt spid="8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5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4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-0.0099 -0.0294 -0.05955 -0.10371 -0.05886 -0.17616 C -0.05816 -0.24861 -0.00851 -0.38079 0.00469 -0.43472 " pathEditMode="relative" rAng="0" ptsTypes="aaa">
                                      <p:cBhvr>
                                        <p:cTn id="5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-217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5000" fill="hold"/>
                                        <p:tgtEl>
                                          <p:spTgt spid="11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5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6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17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5000" fill="hold"/>
                                        <p:tgtEl>
                                          <p:spTgt spid="15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65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6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164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9" dur="5000" fill="hold"/>
                                        <p:tgtEl>
                                          <p:spTgt spid="18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43200000">
                                      <p:cBhvr>
                                        <p:cTn id="7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7778E-6 4.07407E-6 C 0.00521 -0.02061 0.03889 -0.07686 0.03091 -0.12362 C 0.02292 -0.17037 -0.03177 -0.24815 -0.04826 -0.28102 " pathEditMode="relative" rAng="0" ptsTypes="aaa">
                                      <p:cBhvr>
                                        <p:cTn id="73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-141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75" dur="5000" fill="hold"/>
                                        <p:tgtEl>
                                          <p:spTgt spid="21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43200000">
                                      <p:cBhvr>
                                        <p:cTn id="77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8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0.01076 -0.03403 0.06423 -0.14144 0.06475 -0.20486 C 0.06528 -0.26829 0.01632 -0.34421 0.00364 -0.38079 " pathEditMode="relative" rAng="0" ptsTypes="aaa">
                                      <p:cBhvr>
                                        <p:cTn id="79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-191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1" dur="5000" fill="hold"/>
                                        <p:tgtEl>
                                          <p:spTgt spid="24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8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5E-6 0 C 0.00209 -0.03009 -0.00225 -0.12639 0.01233 -0.18079 C 0.02691 -0.23519 0.0717 -0.29653 0.08733 -0.32708 " pathEditMode="relative" rAng="0" ptsTypes="aaa">
                                      <p:cBhvr>
                                        <p:cTn id="85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164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87" dur="5000" fill="hold"/>
                                        <p:tgtEl>
                                          <p:spTgt spid="27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43200000">
                                      <p:cBhvr>
                                        <p:cTn id="89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48148E-6 C -0.0099 -0.0294 -0.05955 -0.10371 -0.05886 -0.17616 C -0.05816 -0.24861 -0.00851 -0.38079 0.00469 -0.43472 " pathEditMode="relative" rAng="0" ptsTypes="aaa">
                                      <p:cBhvr>
                                        <p:cTn id="91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" y="-217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3" dur="5000" fill="hold"/>
                                        <p:tgtEl>
                                          <p:spTgt spid="33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95" dur="5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6" presetID="0" presetClass="path" presetSubtype="0" repeatCount="indefinite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88889E-6 -4.81481E-6 C 0.01267 -0.03935 0.07621 -0.16296 0.07691 -0.23541 C 0.07777 -0.30763 0.01961 -0.39328 0.00468 -0.43472 " pathEditMode="relative" rAng="0" ptsTypes="aaa">
                                      <p:cBhvr>
                                        <p:cTn id="97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217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6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9" dur="5000" fill="hold"/>
                                        <p:tgtEl>
                                          <p:spTgt spid="36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8" presetClass="emph" presetSubtype="0" repeatCount="indefinite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43200000">
                                      <p:cBhvr>
                                        <p:cTn id="101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2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C 0.00521 -0.02061 0.03889 -0.07686 0.03091 -0.12362 C 0.02292 -0.17037 -0.03177 -0.24815 -0.04826 -0.28102 " pathEditMode="relative" rAng="0" ptsTypes="aaa">
                                      <p:cBhvr>
                                        <p:cTn id="103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-141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5" dur="5000" fill="hold"/>
                                        <p:tgtEl>
                                          <p:spTgt spid="42"/>
                                        </p:tgtEl>
                                      </p:cBhvr>
                                      <p:by x="0" y="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107" dur="5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2" animBg="1"/>
      <p:bldP spid="51" grpId="3" animBg="1"/>
      <p:bldP spid="52" grpId="2" animBg="1"/>
      <p:bldP spid="52" grpId="3" animBg="1"/>
      <p:bldP spid="53" grpId="1" animBg="1"/>
      <p:bldP spid="53" grpId="2" animBg="1"/>
      <p:bldP spid="55" grpId="1"/>
      <p:bldP spid="55" grpId="2"/>
      <p:bldP spid="70" grpId="0" animBg="1"/>
      <p:bldP spid="69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62</Words>
  <Application>Microsoft Office PowerPoint</Application>
  <PresentationFormat>화면 슬라이드 쇼(4:3)</PresentationFormat>
  <Paragraphs>21</Paragraphs>
  <Slides>7</Slides>
  <Notes>7</Notes>
  <HiddenSlides>0</HiddenSlides>
  <MMClips>1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beans</dc:creator>
  <cp:lastModifiedBy>강성호</cp:lastModifiedBy>
  <cp:revision>93</cp:revision>
  <dcterms:created xsi:type="dcterms:W3CDTF">2009-10-21T05:43:59Z</dcterms:created>
  <dcterms:modified xsi:type="dcterms:W3CDTF">2010-10-13T05:03:53Z</dcterms:modified>
</cp:coreProperties>
</file>