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79" r:id="rId4"/>
    <p:sldId id="283" r:id="rId5"/>
    <p:sldId id="280" r:id="rId6"/>
    <p:sldId id="289" r:id="rId7"/>
    <p:sldId id="284" r:id="rId8"/>
    <p:sldId id="274" r:id="rId9"/>
    <p:sldId id="277" r:id="rId10"/>
    <p:sldId id="285" r:id="rId11"/>
    <p:sldId id="281" r:id="rId12"/>
    <p:sldId id="290" r:id="rId13"/>
    <p:sldId id="291" r:id="rId14"/>
    <p:sldId id="286" r:id="rId15"/>
    <p:sldId id="292" r:id="rId16"/>
    <p:sldId id="293" r:id="rId17"/>
    <p:sldId id="294" r:id="rId18"/>
    <p:sldId id="295" r:id="rId19"/>
    <p:sldId id="296" r:id="rId20"/>
    <p:sldId id="287" r:id="rId21"/>
    <p:sldId id="297" r:id="rId22"/>
    <p:sldId id="298" r:id="rId23"/>
    <p:sldId id="299" r:id="rId24"/>
    <p:sldId id="301" r:id="rId25"/>
    <p:sldId id="302" r:id="rId26"/>
    <p:sldId id="288" r:id="rId27"/>
    <p:sldId id="303" r:id="rId28"/>
    <p:sldId id="305" r:id="rId2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59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2" autoAdjust="0"/>
    <p:restoredTop sz="94614" autoAdjust="0"/>
  </p:normalViewPr>
  <p:slideViewPr>
    <p:cSldViewPr>
      <p:cViewPr varScale="1">
        <p:scale>
          <a:sx n="86" d="100"/>
          <a:sy n="86" d="100"/>
        </p:scale>
        <p:origin x="-96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>
        <c:manualLayout>
          <c:layoutTarget val="inner"/>
          <c:xMode val="edge"/>
          <c:yMode val="edge"/>
          <c:x val="9.5799319727891241E-2"/>
          <c:y val="4.2524789041160173E-2"/>
          <c:w val="0.89739795918367393"/>
          <c:h val="0.79153608850474722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개수</c:v>
                </c:pt>
                <c:pt idx="1">
                  <c:v>청결상태</c:v>
                </c:pt>
                <c:pt idx="2">
                  <c:v>디자인</c:v>
                </c:pt>
                <c:pt idx="3">
                  <c:v>배치상태</c:v>
                </c:pt>
                <c:pt idx="4">
                  <c:v>크기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65</c:v>
                </c:pt>
                <c:pt idx="1">
                  <c:v>65</c:v>
                </c:pt>
                <c:pt idx="2">
                  <c:v>45</c:v>
                </c:pt>
                <c:pt idx="3">
                  <c:v>50</c:v>
                </c:pt>
                <c:pt idx="4">
                  <c:v>70</c:v>
                </c:pt>
              </c:numCache>
            </c:numRef>
          </c:val>
        </c:ser>
        <c:axId val="78514432"/>
        <c:axId val="78516608"/>
      </c:barChart>
      <c:catAx>
        <c:axId val="78514432"/>
        <c:scaling>
          <c:orientation val="minMax"/>
        </c:scaling>
        <c:axPos val="b"/>
        <c:tickLblPos val="nextTo"/>
        <c:crossAx val="78516608"/>
        <c:crosses val="autoZero"/>
        <c:auto val="1"/>
        <c:lblAlgn val="ctr"/>
        <c:lblOffset val="100"/>
      </c:catAx>
      <c:valAx>
        <c:axId val="78516608"/>
        <c:scaling>
          <c:orientation val="minMax"/>
        </c:scaling>
        <c:axPos val="l"/>
        <c:majorGridlines/>
        <c:numFmt formatCode="General" sourceLinked="1"/>
        <c:tickLblPos val="nextTo"/>
        <c:crossAx val="78514432"/>
        <c:crosses val="autoZero"/>
        <c:crossBetween val="between"/>
      </c:valAx>
    </c:plotArea>
    <c:plotVisOnly val="1"/>
  </c:chart>
  <c:spPr>
    <a:ln>
      <a:solidFill>
        <a:schemeClr val="accent3">
          <a:lumMod val="60000"/>
          <a:lumOff val="40000"/>
        </a:schemeClr>
      </a:solidFill>
    </a:ln>
  </c:spPr>
  <c:txPr>
    <a:bodyPr/>
    <a:lstStyle/>
    <a:p>
      <a:pPr>
        <a:defRPr sz="1800"/>
      </a:pPr>
      <a:endParaRPr lang="ko-K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6DC74A-974C-4294-9CA5-991FB2A16CAA}" type="doc">
      <dgm:prSet loTypeId="urn:microsoft.com/office/officeart/2005/8/layout/venn1" loCatId="relationship" qsTypeId="urn:microsoft.com/office/officeart/2005/8/quickstyle/3d3" qsCatId="3D" csTypeId="urn:microsoft.com/office/officeart/2005/8/colors/colorful3" csCatId="colorful" phldr="1"/>
      <dgm:spPr/>
    </dgm:pt>
    <dgm:pt modelId="{4A296FFA-CD47-40F2-8960-7291A81DC19C}">
      <dgm:prSet phldrT="[텍스트]" custT="1"/>
      <dgm:spPr/>
      <dgm:t>
        <a:bodyPr/>
        <a:lstStyle/>
        <a:p>
          <a:pPr latinLnBrk="1"/>
          <a:r>
            <a:rPr lang="ko-KR" altLang="en-US" sz="3600" dirty="0" smtClean="0">
              <a:latin typeface="휴먼매직체" pitchFamily="18" charset="-127"/>
              <a:ea typeface="휴먼매직체" pitchFamily="18" charset="-127"/>
            </a:rPr>
            <a:t>주변청결</a:t>
          </a:r>
          <a:endParaRPr lang="ko-KR" altLang="en-US" sz="3600" dirty="0">
            <a:latin typeface="휴먼매직체" pitchFamily="18" charset="-127"/>
            <a:ea typeface="휴먼매직체" pitchFamily="18" charset="-127"/>
          </a:endParaRPr>
        </a:p>
      </dgm:t>
    </dgm:pt>
    <dgm:pt modelId="{E588EDF2-E37C-4E16-8255-8331CD085A90}" type="parTrans" cxnId="{702DBF14-F4D0-4FD4-81CF-ABFB4F94A734}">
      <dgm:prSet/>
      <dgm:spPr/>
      <dgm:t>
        <a:bodyPr/>
        <a:lstStyle/>
        <a:p>
          <a:pPr latinLnBrk="1"/>
          <a:endParaRPr lang="ko-KR" altLang="en-US"/>
        </a:p>
      </dgm:t>
    </dgm:pt>
    <dgm:pt modelId="{0C908B28-D11F-466B-B282-14AE681DFE77}" type="sibTrans" cxnId="{702DBF14-F4D0-4FD4-81CF-ABFB4F94A734}">
      <dgm:prSet/>
      <dgm:spPr/>
      <dgm:t>
        <a:bodyPr/>
        <a:lstStyle/>
        <a:p>
          <a:pPr latinLnBrk="1"/>
          <a:endParaRPr lang="ko-KR" altLang="en-US"/>
        </a:p>
      </dgm:t>
    </dgm:pt>
    <dgm:pt modelId="{88A9FBD4-F25C-4EDB-9C72-106E8C61EEDB}">
      <dgm:prSet phldrT="[텍스트]" custT="1"/>
      <dgm:spPr/>
      <dgm:t>
        <a:bodyPr/>
        <a:lstStyle/>
        <a:p>
          <a:pPr latinLnBrk="1"/>
          <a:r>
            <a:rPr lang="ko-KR" altLang="en-US" sz="3600" dirty="0" smtClean="0">
              <a:latin typeface="휴먼매직체" pitchFamily="18" charset="-127"/>
              <a:ea typeface="휴먼매직체" pitchFamily="18" charset="-127"/>
            </a:rPr>
            <a:t>배치상태</a:t>
          </a:r>
          <a:endParaRPr lang="ko-KR" altLang="en-US" sz="3600" dirty="0">
            <a:latin typeface="휴먼매직체" pitchFamily="18" charset="-127"/>
            <a:ea typeface="휴먼매직체" pitchFamily="18" charset="-127"/>
          </a:endParaRPr>
        </a:p>
      </dgm:t>
    </dgm:pt>
    <dgm:pt modelId="{8F0285F9-908B-41C3-BD8A-5EFB2F011368}" type="parTrans" cxnId="{2F39B5A0-3107-4B5A-A744-305ACA0E00D5}">
      <dgm:prSet/>
      <dgm:spPr/>
      <dgm:t>
        <a:bodyPr/>
        <a:lstStyle/>
        <a:p>
          <a:pPr latinLnBrk="1"/>
          <a:endParaRPr lang="ko-KR" altLang="en-US"/>
        </a:p>
      </dgm:t>
    </dgm:pt>
    <dgm:pt modelId="{D7B8BE3D-4D6B-45A6-AF16-9A6206E97E20}" type="sibTrans" cxnId="{2F39B5A0-3107-4B5A-A744-305ACA0E00D5}">
      <dgm:prSet/>
      <dgm:spPr/>
      <dgm:t>
        <a:bodyPr/>
        <a:lstStyle/>
        <a:p>
          <a:pPr latinLnBrk="1"/>
          <a:endParaRPr lang="ko-KR" altLang="en-US"/>
        </a:p>
      </dgm:t>
    </dgm:pt>
    <dgm:pt modelId="{FACC1D41-E10A-4EC0-A496-9C60FCA60976}">
      <dgm:prSet phldrT="[텍스트]" custT="1"/>
      <dgm:spPr/>
      <dgm:t>
        <a:bodyPr/>
        <a:lstStyle/>
        <a:p>
          <a:pPr latinLnBrk="1"/>
          <a:r>
            <a:rPr lang="ko-KR" altLang="en-US" sz="4100" dirty="0" smtClean="0"/>
            <a:t> </a:t>
          </a:r>
          <a:r>
            <a:rPr lang="ko-KR" altLang="en-US" sz="3600" dirty="0" smtClean="0">
              <a:latin typeface="휴먼매직체" pitchFamily="18" charset="-127"/>
              <a:ea typeface="휴먼매직체" pitchFamily="18" charset="-127"/>
            </a:rPr>
            <a:t>디자인</a:t>
          </a:r>
          <a:endParaRPr lang="ko-KR" altLang="en-US" sz="3600" dirty="0">
            <a:latin typeface="휴먼매직체" pitchFamily="18" charset="-127"/>
            <a:ea typeface="휴먼매직체" pitchFamily="18" charset="-127"/>
          </a:endParaRPr>
        </a:p>
      </dgm:t>
    </dgm:pt>
    <dgm:pt modelId="{33468CBF-9639-4396-BE5A-32476785EB93}" type="parTrans" cxnId="{19B4DC9F-CB40-4364-BDAC-B30533488D73}">
      <dgm:prSet/>
      <dgm:spPr/>
      <dgm:t>
        <a:bodyPr/>
        <a:lstStyle/>
        <a:p>
          <a:pPr latinLnBrk="1"/>
          <a:endParaRPr lang="ko-KR" altLang="en-US"/>
        </a:p>
      </dgm:t>
    </dgm:pt>
    <dgm:pt modelId="{57B3FE85-60A0-4BAF-97A1-05114972D467}" type="sibTrans" cxnId="{19B4DC9F-CB40-4364-BDAC-B30533488D73}">
      <dgm:prSet/>
      <dgm:spPr/>
      <dgm:t>
        <a:bodyPr/>
        <a:lstStyle/>
        <a:p>
          <a:pPr latinLnBrk="1"/>
          <a:endParaRPr lang="ko-KR" altLang="en-US"/>
        </a:p>
      </dgm:t>
    </dgm:pt>
    <dgm:pt modelId="{945FFB0F-A8D3-45D5-A49B-269D38AC50CC}" type="pres">
      <dgm:prSet presAssocID="{8D6DC74A-974C-4294-9CA5-991FB2A16CAA}" presName="compositeShape" presStyleCnt="0">
        <dgm:presLayoutVars>
          <dgm:chMax val="7"/>
          <dgm:dir/>
          <dgm:resizeHandles val="exact"/>
        </dgm:presLayoutVars>
      </dgm:prSet>
      <dgm:spPr/>
    </dgm:pt>
    <dgm:pt modelId="{DFF15188-D4DC-4B51-876E-E5C3B909769B}" type="pres">
      <dgm:prSet presAssocID="{4A296FFA-CD47-40F2-8960-7291A81DC19C}" presName="circ1" presStyleLbl="vennNode1" presStyleIdx="0" presStyleCnt="3" custScaleX="108934" custLinFactNeighborX="2751" custLinFactNeighborY="-1436"/>
      <dgm:spPr/>
      <dgm:t>
        <a:bodyPr/>
        <a:lstStyle/>
        <a:p>
          <a:pPr latinLnBrk="1"/>
          <a:endParaRPr lang="ko-KR" altLang="en-US"/>
        </a:p>
      </dgm:t>
    </dgm:pt>
    <dgm:pt modelId="{E56CFABF-C716-482D-9A91-7807372B5B5B}" type="pres">
      <dgm:prSet presAssocID="{4A296FFA-CD47-40F2-8960-7291A81DC19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5DE2FBA-A00E-44BC-B37C-B1A9591DD4D1}" type="pres">
      <dgm:prSet presAssocID="{88A9FBD4-F25C-4EDB-9C72-106E8C61EEDB}" presName="circ2" presStyleLbl="vennNode1" presStyleIdx="1" presStyleCnt="3" custScaleX="109639" custScaleY="106715" custLinFactNeighborX="4087" custLinFactNeighborY="385"/>
      <dgm:spPr/>
      <dgm:t>
        <a:bodyPr/>
        <a:lstStyle/>
        <a:p>
          <a:pPr latinLnBrk="1"/>
          <a:endParaRPr lang="ko-KR" altLang="en-US"/>
        </a:p>
      </dgm:t>
    </dgm:pt>
    <dgm:pt modelId="{AE6AB5FA-DE0F-4B50-9521-29051B34E46C}" type="pres">
      <dgm:prSet presAssocID="{88A9FBD4-F25C-4EDB-9C72-106E8C61EED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909FB91-CED6-4F19-AF53-4F5A5A54DA3F}" type="pres">
      <dgm:prSet presAssocID="{FACC1D41-E10A-4EC0-A496-9C60FCA60976}" presName="circ3" presStyleLbl="vennNode1" presStyleIdx="2" presStyleCnt="3" custScaleX="108934" custLinFactNeighborX="444" custLinFactNeighborY="6938"/>
      <dgm:spPr/>
      <dgm:t>
        <a:bodyPr/>
        <a:lstStyle/>
        <a:p>
          <a:pPr latinLnBrk="1"/>
          <a:endParaRPr lang="ko-KR" altLang="en-US"/>
        </a:p>
      </dgm:t>
    </dgm:pt>
    <dgm:pt modelId="{9C5270ED-3141-449E-9B87-7F8CBE9B6667}" type="pres">
      <dgm:prSet presAssocID="{FACC1D41-E10A-4EC0-A496-9C60FCA6097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F39B5A0-3107-4B5A-A744-305ACA0E00D5}" srcId="{8D6DC74A-974C-4294-9CA5-991FB2A16CAA}" destId="{88A9FBD4-F25C-4EDB-9C72-106E8C61EEDB}" srcOrd="1" destOrd="0" parTransId="{8F0285F9-908B-41C3-BD8A-5EFB2F011368}" sibTransId="{D7B8BE3D-4D6B-45A6-AF16-9A6206E97E20}"/>
    <dgm:cxn modelId="{A40F785E-0755-4B61-8207-EA4CFE1E9601}" type="presOf" srcId="{8D6DC74A-974C-4294-9CA5-991FB2A16CAA}" destId="{945FFB0F-A8D3-45D5-A49B-269D38AC50CC}" srcOrd="0" destOrd="0" presId="urn:microsoft.com/office/officeart/2005/8/layout/venn1"/>
    <dgm:cxn modelId="{0B7B4420-253B-428E-8DA8-ABC0B4422FFF}" type="presOf" srcId="{88A9FBD4-F25C-4EDB-9C72-106E8C61EEDB}" destId="{AE6AB5FA-DE0F-4B50-9521-29051B34E46C}" srcOrd="1" destOrd="0" presId="urn:microsoft.com/office/officeart/2005/8/layout/venn1"/>
    <dgm:cxn modelId="{19B4DC9F-CB40-4364-BDAC-B30533488D73}" srcId="{8D6DC74A-974C-4294-9CA5-991FB2A16CAA}" destId="{FACC1D41-E10A-4EC0-A496-9C60FCA60976}" srcOrd="2" destOrd="0" parTransId="{33468CBF-9639-4396-BE5A-32476785EB93}" sibTransId="{57B3FE85-60A0-4BAF-97A1-05114972D467}"/>
    <dgm:cxn modelId="{1DE9E177-9ACE-402D-8037-CC953F83BF3F}" type="presOf" srcId="{4A296FFA-CD47-40F2-8960-7291A81DC19C}" destId="{DFF15188-D4DC-4B51-876E-E5C3B909769B}" srcOrd="0" destOrd="0" presId="urn:microsoft.com/office/officeart/2005/8/layout/venn1"/>
    <dgm:cxn modelId="{F1190B6B-9693-40BF-9FC4-849B58551ED1}" type="presOf" srcId="{88A9FBD4-F25C-4EDB-9C72-106E8C61EEDB}" destId="{15DE2FBA-A00E-44BC-B37C-B1A9591DD4D1}" srcOrd="0" destOrd="0" presId="urn:microsoft.com/office/officeart/2005/8/layout/venn1"/>
    <dgm:cxn modelId="{50641A36-4B55-4815-AF15-F68E1249B9EE}" type="presOf" srcId="{4A296FFA-CD47-40F2-8960-7291A81DC19C}" destId="{E56CFABF-C716-482D-9A91-7807372B5B5B}" srcOrd="1" destOrd="0" presId="urn:microsoft.com/office/officeart/2005/8/layout/venn1"/>
    <dgm:cxn modelId="{6E419279-9170-46FA-84B3-8D936C68B12E}" type="presOf" srcId="{FACC1D41-E10A-4EC0-A496-9C60FCA60976}" destId="{9C5270ED-3141-449E-9B87-7F8CBE9B6667}" srcOrd="1" destOrd="0" presId="urn:microsoft.com/office/officeart/2005/8/layout/venn1"/>
    <dgm:cxn modelId="{702DBF14-F4D0-4FD4-81CF-ABFB4F94A734}" srcId="{8D6DC74A-974C-4294-9CA5-991FB2A16CAA}" destId="{4A296FFA-CD47-40F2-8960-7291A81DC19C}" srcOrd="0" destOrd="0" parTransId="{E588EDF2-E37C-4E16-8255-8331CD085A90}" sibTransId="{0C908B28-D11F-466B-B282-14AE681DFE77}"/>
    <dgm:cxn modelId="{F51869D3-9A6D-4206-90B4-68951390F477}" type="presOf" srcId="{FACC1D41-E10A-4EC0-A496-9C60FCA60976}" destId="{B909FB91-CED6-4F19-AF53-4F5A5A54DA3F}" srcOrd="0" destOrd="0" presId="urn:microsoft.com/office/officeart/2005/8/layout/venn1"/>
    <dgm:cxn modelId="{CC8E58AA-5E32-417A-88B7-69A549FB8C1E}" type="presParOf" srcId="{945FFB0F-A8D3-45D5-A49B-269D38AC50CC}" destId="{DFF15188-D4DC-4B51-876E-E5C3B909769B}" srcOrd="0" destOrd="0" presId="urn:microsoft.com/office/officeart/2005/8/layout/venn1"/>
    <dgm:cxn modelId="{F48A684F-1E4A-4014-8947-40275AB671DB}" type="presParOf" srcId="{945FFB0F-A8D3-45D5-A49B-269D38AC50CC}" destId="{E56CFABF-C716-482D-9A91-7807372B5B5B}" srcOrd="1" destOrd="0" presId="urn:microsoft.com/office/officeart/2005/8/layout/venn1"/>
    <dgm:cxn modelId="{3BFB45B3-FFD3-4250-A955-DA01E9B64BDD}" type="presParOf" srcId="{945FFB0F-A8D3-45D5-A49B-269D38AC50CC}" destId="{15DE2FBA-A00E-44BC-B37C-B1A9591DD4D1}" srcOrd="2" destOrd="0" presId="urn:microsoft.com/office/officeart/2005/8/layout/venn1"/>
    <dgm:cxn modelId="{88FEFF0C-523C-4734-9917-F9C19C92D044}" type="presParOf" srcId="{945FFB0F-A8D3-45D5-A49B-269D38AC50CC}" destId="{AE6AB5FA-DE0F-4B50-9521-29051B34E46C}" srcOrd="3" destOrd="0" presId="urn:microsoft.com/office/officeart/2005/8/layout/venn1"/>
    <dgm:cxn modelId="{5FA6539B-C6C3-4BB0-8B64-0108E5496A8E}" type="presParOf" srcId="{945FFB0F-A8D3-45D5-A49B-269D38AC50CC}" destId="{B909FB91-CED6-4F19-AF53-4F5A5A54DA3F}" srcOrd="4" destOrd="0" presId="urn:microsoft.com/office/officeart/2005/8/layout/venn1"/>
    <dgm:cxn modelId="{FAEDAF89-884A-4EF6-8C49-DA73AAF96F3B}" type="presParOf" srcId="{945FFB0F-A8D3-45D5-A49B-269D38AC50CC}" destId="{9C5270ED-3141-449E-9B87-7F8CBE9B666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6DC74A-974C-4294-9CA5-991FB2A16CAA}" type="doc">
      <dgm:prSet loTypeId="urn:microsoft.com/office/officeart/2005/8/layout/venn1" loCatId="relationship" qsTypeId="urn:microsoft.com/office/officeart/2005/8/quickstyle/3d3" qsCatId="3D" csTypeId="urn:microsoft.com/office/officeart/2005/8/colors/colorful3" csCatId="colorful" phldr="1"/>
      <dgm:spPr/>
    </dgm:pt>
    <dgm:pt modelId="{4A296FFA-CD47-40F2-8960-7291A81DC19C}">
      <dgm:prSet phldrT="[텍스트]" custT="1"/>
      <dgm:spPr/>
      <dgm:t>
        <a:bodyPr/>
        <a:lstStyle/>
        <a:p>
          <a:pPr latinLnBrk="1"/>
          <a:r>
            <a:rPr lang="ko-KR" altLang="en-US" sz="2400" dirty="0" smtClean="0">
              <a:latin typeface="휴먼매직체" pitchFamily="18" charset="-127"/>
              <a:ea typeface="휴먼매직체" pitchFamily="18" charset="-127"/>
            </a:rPr>
            <a:t>주변청결</a:t>
          </a:r>
          <a:endParaRPr lang="ko-KR" altLang="en-US" sz="2400" dirty="0">
            <a:latin typeface="휴먼매직체" pitchFamily="18" charset="-127"/>
            <a:ea typeface="휴먼매직체" pitchFamily="18" charset="-127"/>
          </a:endParaRPr>
        </a:p>
      </dgm:t>
    </dgm:pt>
    <dgm:pt modelId="{E588EDF2-E37C-4E16-8255-8331CD085A90}" type="parTrans" cxnId="{702DBF14-F4D0-4FD4-81CF-ABFB4F94A734}">
      <dgm:prSet/>
      <dgm:spPr/>
      <dgm:t>
        <a:bodyPr/>
        <a:lstStyle/>
        <a:p>
          <a:pPr latinLnBrk="1"/>
          <a:endParaRPr lang="ko-KR" altLang="en-US"/>
        </a:p>
      </dgm:t>
    </dgm:pt>
    <dgm:pt modelId="{0C908B28-D11F-466B-B282-14AE681DFE77}" type="sibTrans" cxnId="{702DBF14-F4D0-4FD4-81CF-ABFB4F94A734}">
      <dgm:prSet/>
      <dgm:spPr/>
      <dgm:t>
        <a:bodyPr/>
        <a:lstStyle/>
        <a:p>
          <a:pPr latinLnBrk="1"/>
          <a:endParaRPr lang="ko-KR" altLang="en-US"/>
        </a:p>
      </dgm:t>
    </dgm:pt>
    <dgm:pt modelId="{945FFB0F-A8D3-45D5-A49B-269D38AC50CC}" type="pres">
      <dgm:prSet presAssocID="{8D6DC74A-974C-4294-9CA5-991FB2A16CAA}" presName="compositeShape" presStyleCnt="0">
        <dgm:presLayoutVars>
          <dgm:chMax val="7"/>
          <dgm:dir/>
          <dgm:resizeHandles val="exact"/>
        </dgm:presLayoutVars>
      </dgm:prSet>
      <dgm:spPr/>
    </dgm:pt>
    <dgm:pt modelId="{58EBF740-4736-48A0-9683-9D4EF59D9CA3}" type="pres">
      <dgm:prSet presAssocID="{4A296FFA-CD47-40F2-8960-7291A81DC19C}" presName="circ1TxSh" presStyleLbl="vennNode1" presStyleIdx="0" presStyleCnt="1" custLinFactX="36207" custLinFactY="10345" custLinFactNeighborX="100000" custLinFactNeighborY="100000"/>
      <dgm:spPr/>
      <dgm:t>
        <a:bodyPr/>
        <a:lstStyle/>
        <a:p>
          <a:pPr latinLnBrk="1"/>
          <a:endParaRPr lang="ko-KR" altLang="en-US"/>
        </a:p>
      </dgm:t>
    </dgm:pt>
  </dgm:ptLst>
  <dgm:cxnLst>
    <dgm:cxn modelId="{94239AAF-F8A1-4B48-9A22-ED883DF9CFCD}" type="presOf" srcId="{4A296FFA-CD47-40F2-8960-7291A81DC19C}" destId="{58EBF740-4736-48A0-9683-9D4EF59D9CA3}" srcOrd="0" destOrd="0" presId="urn:microsoft.com/office/officeart/2005/8/layout/venn1"/>
    <dgm:cxn modelId="{B7C3D822-CA6D-45D2-AABD-58BEEBE1CCAE}" type="presOf" srcId="{8D6DC74A-974C-4294-9CA5-991FB2A16CAA}" destId="{945FFB0F-A8D3-45D5-A49B-269D38AC50CC}" srcOrd="0" destOrd="0" presId="urn:microsoft.com/office/officeart/2005/8/layout/venn1"/>
    <dgm:cxn modelId="{702DBF14-F4D0-4FD4-81CF-ABFB4F94A734}" srcId="{8D6DC74A-974C-4294-9CA5-991FB2A16CAA}" destId="{4A296FFA-CD47-40F2-8960-7291A81DC19C}" srcOrd="0" destOrd="0" parTransId="{E588EDF2-E37C-4E16-8255-8331CD085A90}" sibTransId="{0C908B28-D11F-466B-B282-14AE681DFE77}"/>
    <dgm:cxn modelId="{C27D2803-EE41-4F49-9AFF-BBFCE99DD060}" type="presParOf" srcId="{945FFB0F-A8D3-45D5-A49B-269D38AC50CC}" destId="{58EBF740-4736-48A0-9683-9D4EF59D9CA3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6DC74A-974C-4294-9CA5-991FB2A16CAA}" type="doc">
      <dgm:prSet loTypeId="urn:microsoft.com/office/officeart/2005/8/layout/venn1" loCatId="relationship" qsTypeId="urn:microsoft.com/office/officeart/2005/8/quickstyle/3d3" qsCatId="3D" csTypeId="urn:microsoft.com/office/officeart/2005/8/colors/colorful4" csCatId="colorful" phldr="1"/>
      <dgm:spPr/>
    </dgm:pt>
    <dgm:pt modelId="{4A296FFA-CD47-40F2-8960-7291A81DC19C}">
      <dgm:prSet phldrT="[텍스트]" custT="1"/>
      <dgm:spPr/>
      <dgm:t>
        <a:bodyPr/>
        <a:lstStyle/>
        <a:p>
          <a:pPr latinLnBrk="1"/>
          <a:r>
            <a:rPr lang="ko-KR" altLang="en-US" sz="2400" dirty="0" smtClean="0">
              <a:latin typeface="휴먼매직체" pitchFamily="18" charset="-127"/>
              <a:ea typeface="휴먼매직체" pitchFamily="18" charset="-127"/>
            </a:rPr>
            <a:t>디자인</a:t>
          </a:r>
          <a:endParaRPr lang="ko-KR" altLang="en-US" sz="2400" dirty="0">
            <a:latin typeface="휴먼매직체" pitchFamily="18" charset="-127"/>
            <a:ea typeface="휴먼매직체" pitchFamily="18" charset="-127"/>
          </a:endParaRPr>
        </a:p>
      </dgm:t>
    </dgm:pt>
    <dgm:pt modelId="{E588EDF2-E37C-4E16-8255-8331CD085A90}" type="parTrans" cxnId="{702DBF14-F4D0-4FD4-81CF-ABFB4F94A734}">
      <dgm:prSet/>
      <dgm:spPr/>
      <dgm:t>
        <a:bodyPr/>
        <a:lstStyle/>
        <a:p>
          <a:pPr latinLnBrk="1"/>
          <a:endParaRPr lang="ko-KR" altLang="en-US"/>
        </a:p>
      </dgm:t>
    </dgm:pt>
    <dgm:pt modelId="{0C908B28-D11F-466B-B282-14AE681DFE77}" type="sibTrans" cxnId="{702DBF14-F4D0-4FD4-81CF-ABFB4F94A734}">
      <dgm:prSet/>
      <dgm:spPr/>
      <dgm:t>
        <a:bodyPr/>
        <a:lstStyle/>
        <a:p>
          <a:pPr latinLnBrk="1"/>
          <a:endParaRPr lang="ko-KR" altLang="en-US"/>
        </a:p>
      </dgm:t>
    </dgm:pt>
    <dgm:pt modelId="{945FFB0F-A8D3-45D5-A49B-269D38AC50CC}" type="pres">
      <dgm:prSet presAssocID="{8D6DC74A-974C-4294-9CA5-991FB2A16CAA}" presName="compositeShape" presStyleCnt="0">
        <dgm:presLayoutVars>
          <dgm:chMax val="7"/>
          <dgm:dir/>
          <dgm:resizeHandles val="exact"/>
        </dgm:presLayoutVars>
      </dgm:prSet>
      <dgm:spPr/>
    </dgm:pt>
    <dgm:pt modelId="{58EBF740-4736-48A0-9683-9D4EF59D9CA3}" type="pres">
      <dgm:prSet presAssocID="{4A296FFA-CD47-40F2-8960-7291A81DC19C}" presName="circ1TxSh" presStyleLbl="vennNode1" presStyleIdx="0" presStyleCnt="1" custLinFactX="36207" custLinFactY="10345" custLinFactNeighborX="100000" custLinFactNeighborY="100000"/>
      <dgm:spPr/>
      <dgm:t>
        <a:bodyPr/>
        <a:lstStyle/>
        <a:p>
          <a:pPr latinLnBrk="1"/>
          <a:endParaRPr lang="ko-KR" altLang="en-US"/>
        </a:p>
      </dgm:t>
    </dgm:pt>
  </dgm:ptLst>
  <dgm:cxnLst>
    <dgm:cxn modelId="{52853FBF-C092-4488-9EB9-F4B7D725550C}" type="presOf" srcId="{4A296FFA-CD47-40F2-8960-7291A81DC19C}" destId="{58EBF740-4736-48A0-9683-9D4EF59D9CA3}" srcOrd="0" destOrd="0" presId="urn:microsoft.com/office/officeart/2005/8/layout/venn1"/>
    <dgm:cxn modelId="{702DBF14-F4D0-4FD4-81CF-ABFB4F94A734}" srcId="{8D6DC74A-974C-4294-9CA5-991FB2A16CAA}" destId="{4A296FFA-CD47-40F2-8960-7291A81DC19C}" srcOrd="0" destOrd="0" parTransId="{E588EDF2-E37C-4E16-8255-8331CD085A90}" sibTransId="{0C908B28-D11F-466B-B282-14AE681DFE77}"/>
    <dgm:cxn modelId="{E5CE8E7F-D7D9-43F4-B502-A45FA0128E56}" type="presOf" srcId="{8D6DC74A-974C-4294-9CA5-991FB2A16CAA}" destId="{945FFB0F-A8D3-45D5-A49B-269D38AC50CC}" srcOrd="0" destOrd="0" presId="urn:microsoft.com/office/officeart/2005/8/layout/venn1"/>
    <dgm:cxn modelId="{77CC2903-D046-4082-9B02-E719C2AABF57}" type="presParOf" srcId="{945FFB0F-A8D3-45D5-A49B-269D38AC50CC}" destId="{58EBF740-4736-48A0-9683-9D4EF59D9CA3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8B5FAF-4C48-4AD2-BA44-19FEDA46BAC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3703BDF2-844F-4A1F-9B00-7C44E1E9B995}">
      <dgm:prSet phldrT="[텍스트]"/>
      <dgm:spPr/>
      <dgm:t>
        <a:bodyPr/>
        <a:lstStyle/>
        <a:p>
          <a:pPr latinLnBrk="1"/>
          <a:r>
            <a:rPr lang="ko-KR" altLang="en-US" dirty="0" smtClean="0"/>
            <a:t>공청소기처럼 흡입력을 가진 휴지통을 만들어 길거리에 버리더라도 주변을 청결한 휴지통을 설계한다</a:t>
          </a:r>
          <a:r>
            <a:rPr lang="en-US" altLang="ko-KR" dirty="0" smtClean="0"/>
            <a:t>.</a:t>
          </a:r>
          <a:endParaRPr lang="ko-KR" altLang="en-US" dirty="0"/>
        </a:p>
      </dgm:t>
    </dgm:pt>
    <dgm:pt modelId="{A4ED4078-5ACF-48F4-ADE9-3D10B92B5FF2}" type="parTrans" cxnId="{9127EFC7-B24D-49BD-894C-87BBD52ACC94}">
      <dgm:prSet/>
      <dgm:spPr/>
      <dgm:t>
        <a:bodyPr/>
        <a:lstStyle/>
        <a:p>
          <a:pPr latinLnBrk="1"/>
          <a:endParaRPr lang="ko-KR" altLang="en-US"/>
        </a:p>
      </dgm:t>
    </dgm:pt>
    <dgm:pt modelId="{A4C90BC1-D194-4DFC-B953-33E72706469C}" type="sibTrans" cxnId="{9127EFC7-B24D-49BD-894C-87BBD52ACC94}">
      <dgm:prSet/>
      <dgm:spPr/>
      <dgm:t>
        <a:bodyPr/>
        <a:lstStyle/>
        <a:p>
          <a:pPr latinLnBrk="1"/>
          <a:endParaRPr lang="ko-KR" altLang="en-US"/>
        </a:p>
      </dgm:t>
    </dgm:pt>
    <dgm:pt modelId="{1AFE0A57-5568-486A-BA38-B238C9E41BD8}">
      <dgm:prSet phldrT="[텍스트]"/>
      <dgm:spPr/>
      <dgm:t>
        <a:bodyPr/>
        <a:lstStyle/>
        <a:p>
          <a:pPr latinLnBrk="1"/>
          <a:r>
            <a:rPr lang="ko-KR" altLang="en-US" dirty="0" smtClean="0"/>
            <a:t>농구골대 모양으로 벽을 뚫어 휴지통을 설계한다</a:t>
          </a:r>
          <a:r>
            <a:rPr lang="en-US" altLang="ko-KR" dirty="0" smtClean="0"/>
            <a:t>.</a:t>
          </a:r>
          <a:endParaRPr lang="ko-KR" altLang="en-US" dirty="0"/>
        </a:p>
      </dgm:t>
    </dgm:pt>
    <dgm:pt modelId="{B601721F-2BAD-42FE-84FD-622F6FA90E5F}" type="parTrans" cxnId="{0D75B47A-0577-49A8-BE5F-D430D7BD0FF1}">
      <dgm:prSet/>
      <dgm:spPr/>
      <dgm:t>
        <a:bodyPr/>
        <a:lstStyle/>
        <a:p>
          <a:pPr latinLnBrk="1"/>
          <a:endParaRPr lang="ko-KR" altLang="en-US"/>
        </a:p>
      </dgm:t>
    </dgm:pt>
    <dgm:pt modelId="{5F7E7334-6E20-434F-95F9-D02187B26108}" type="sibTrans" cxnId="{0D75B47A-0577-49A8-BE5F-D430D7BD0FF1}">
      <dgm:prSet/>
      <dgm:spPr/>
      <dgm:t>
        <a:bodyPr/>
        <a:lstStyle/>
        <a:p>
          <a:pPr latinLnBrk="1"/>
          <a:endParaRPr lang="ko-KR" altLang="en-US"/>
        </a:p>
      </dgm:t>
    </dgm:pt>
    <dgm:pt modelId="{6B9D15E4-EAC5-464A-9383-4F0A219BBEF3}">
      <dgm:prSet phldrT="[텍스트]"/>
      <dgm:spPr/>
      <dgm:t>
        <a:bodyPr/>
        <a:lstStyle/>
        <a:p>
          <a:pPr latinLnBrk="1"/>
          <a:r>
            <a:rPr lang="en-US" altLang="ko-KR" dirty="0" smtClean="0"/>
            <a:t>LED</a:t>
          </a:r>
          <a:r>
            <a:rPr lang="ko-KR" altLang="en-US" dirty="0" smtClean="0"/>
            <a:t>를 넣어 잘 띄게 만들고 센서를 달아 말하는 휴지통을 설계한다</a:t>
          </a:r>
          <a:r>
            <a:rPr lang="en-US" altLang="ko-KR" dirty="0" smtClean="0"/>
            <a:t>.</a:t>
          </a:r>
          <a:endParaRPr lang="ko-KR" altLang="en-US" dirty="0"/>
        </a:p>
      </dgm:t>
    </dgm:pt>
    <dgm:pt modelId="{C30AF856-8982-46E2-A5B5-E04BCBF55E07}" type="sibTrans" cxnId="{21F4258F-33DB-48C8-B1AC-B5BECD739055}">
      <dgm:prSet/>
      <dgm:spPr/>
      <dgm:t>
        <a:bodyPr/>
        <a:lstStyle/>
        <a:p>
          <a:pPr latinLnBrk="1"/>
          <a:endParaRPr lang="ko-KR" altLang="en-US"/>
        </a:p>
      </dgm:t>
    </dgm:pt>
    <dgm:pt modelId="{57DE70C3-3C75-4441-9841-065FFC4EFE06}" type="parTrans" cxnId="{21F4258F-33DB-48C8-B1AC-B5BECD739055}">
      <dgm:prSet/>
      <dgm:spPr/>
      <dgm:t>
        <a:bodyPr/>
        <a:lstStyle/>
        <a:p>
          <a:pPr latinLnBrk="1"/>
          <a:endParaRPr lang="ko-KR" altLang="en-US"/>
        </a:p>
      </dgm:t>
    </dgm:pt>
    <dgm:pt modelId="{ED602126-B88D-4FD6-BC84-D094D490220D}">
      <dgm:prSet/>
      <dgm:spPr/>
      <dgm:t>
        <a:bodyPr/>
        <a:lstStyle/>
        <a:p>
          <a:pPr latinLnBrk="1"/>
          <a:r>
            <a:rPr lang="ko-KR" altLang="en-US" dirty="0" smtClean="0"/>
            <a:t>휴지통 주변에 악취를 제거하기 위해 방향제를 주기적으로 뿌려주는 휴지통을 설계한다</a:t>
          </a:r>
          <a:r>
            <a:rPr lang="en-US" altLang="ko-KR" dirty="0" smtClean="0"/>
            <a:t>.</a:t>
          </a:r>
          <a:endParaRPr lang="ko-KR" altLang="en-US" dirty="0"/>
        </a:p>
      </dgm:t>
    </dgm:pt>
    <dgm:pt modelId="{D7EB3A46-0A19-4729-9FBF-A5643B486BFF}" type="parTrans" cxnId="{B3D1B655-F244-45CD-9438-A50054B9BC72}">
      <dgm:prSet/>
      <dgm:spPr/>
      <dgm:t>
        <a:bodyPr/>
        <a:lstStyle/>
        <a:p>
          <a:pPr latinLnBrk="1"/>
          <a:endParaRPr lang="ko-KR" altLang="en-US"/>
        </a:p>
      </dgm:t>
    </dgm:pt>
    <dgm:pt modelId="{2BAFDDB6-BB1A-4BDA-A1AB-4D638D3ECB3E}" type="sibTrans" cxnId="{B3D1B655-F244-45CD-9438-A50054B9BC72}">
      <dgm:prSet/>
      <dgm:spPr/>
      <dgm:t>
        <a:bodyPr/>
        <a:lstStyle/>
        <a:p>
          <a:pPr latinLnBrk="1"/>
          <a:endParaRPr lang="ko-KR" altLang="en-US"/>
        </a:p>
      </dgm:t>
    </dgm:pt>
    <dgm:pt modelId="{978D118B-6FD5-403B-A3A7-6973EAB520AB}">
      <dgm:prSet/>
      <dgm:spPr/>
      <dgm:t>
        <a:bodyPr/>
        <a:lstStyle/>
        <a:p>
          <a:pPr latinLnBrk="1"/>
          <a:r>
            <a:rPr lang="ko-KR" altLang="en-US" dirty="0" smtClean="0"/>
            <a:t>휴지를 버리고 묻은 손을 태양광을 이용한 펌프로  물로 씻고 이 물을 이용해  담배를 피고 남은 연기나 열을 감지하여 화재를 방지를 만들어주는 휴지통을 설계한다</a:t>
          </a:r>
          <a:r>
            <a:rPr lang="en-US" altLang="ko-KR" dirty="0" smtClean="0"/>
            <a:t>.</a:t>
          </a:r>
          <a:endParaRPr lang="ko-KR" altLang="en-US" dirty="0"/>
        </a:p>
      </dgm:t>
    </dgm:pt>
    <dgm:pt modelId="{3FA375ED-ADC7-4174-91DD-2059B7C97A44}" type="parTrans" cxnId="{C94FDDC5-F715-44E0-A4DF-7B6ED4744FA7}">
      <dgm:prSet/>
      <dgm:spPr/>
      <dgm:t>
        <a:bodyPr/>
        <a:lstStyle/>
        <a:p>
          <a:pPr latinLnBrk="1"/>
          <a:endParaRPr lang="ko-KR" altLang="en-US"/>
        </a:p>
      </dgm:t>
    </dgm:pt>
    <dgm:pt modelId="{C14C0D24-918C-4B76-8AC1-CC1FA94BA569}" type="sibTrans" cxnId="{C94FDDC5-F715-44E0-A4DF-7B6ED4744FA7}">
      <dgm:prSet/>
      <dgm:spPr/>
      <dgm:t>
        <a:bodyPr/>
        <a:lstStyle/>
        <a:p>
          <a:pPr latinLnBrk="1"/>
          <a:endParaRPr lang="ko-KR" altLang="en-US"/>
        </a:p>
      </dgm:t>
    </dgm:pt>
    <dgm:pt modelId="{1E15544A-A337-4034-8D98-F5E3EEB5C831}">
      <dgm:prSet/>
      <dgm:spPr/>
      <dgm:t>
        <a:bodyPr/>
        <a:lstStyle/>
        <a:p>
          <a:pPr latinLnBrk="1"/>
          <a:endParaRPr lang="ko-KR" altLang="en-US" dirty="0"/>
        </a:p>
      </dgm:t>
    </dgm:pt>
    <dgm:pt modelId="{96CCE4BF-7764-4C85-9815-CAE5EB866F66}" type="parTrans" cxnId="{A6925382-F5EB-4B07-833D-5474310A89D3}">
      <dgm:prSet/>
      <dgm:spPr/>
      <dgm:t>
        <a:bodyPr/>
        <a:lstStyle/>
        <a:p>
          <a:pPr latinLnBrk="1"/>
          <a:endParaRPr lang="ko-KR" altLang="en-US"/>
        </a:p>
      </dgm:t>
    </dgm:pt>
    <dgm:pt modelId="{1432A663-9D3C-4031-AF73-5F70E4699DF2}" type="sibTrans" cxnId="{A6925382-F5EB-4B07-833D-5474310A89D3}">
      <dgm:prSet/>
      <dgm:spPr/>
      <dgm:t>
        <a:bodyPr/>
        <a:lstStyle/>
        <a:p>
          <a:pPr latinLnBrk="1"/>
          <a:endParaRPr lang="ko-KR" altLang="en-US"/>
        </a:p>
      </dgm:t>
    </dgm:pt>
    <dgm:pt modelId="{045F371D-A121-4564-894B-7CE3DA549042}">
      <dgm:prSet/>
      <dgm:spPr/>
      <dgm:t>
        <a:bodyPr/>
        <a:lstStyle/>
        <a:p>
          <a:pPr latinLnBrk="1"/>
          <a:endParaRPr lang="ko-KR" altLang="en-US" dirty="0"/>
        </a:p>
      </dgm:t>
    </dgm:pt>
    <dgm:pt modelId="{30E7D5C9-78DC-4F89-A12E-8CE51D257B8B}" type="parTrans" cxnId="{4589807C-0B0A-4F6A-AD6A-ED4E94035C56}">
      <dgm:prSet/>
      <dgm:spPr/>
      <dgm:t>
        <a:bodyPr/>
        <a:lstStyle/>
        <a:p>
          <a:pPr latinLnBrk="1"/>
          <a:endParaRPr lang="ko-KR" altLang="en-US"/>
        </a:p>
      </dgm:t>
    </dgm:pt>
    <dgm:pt modelId="{FE55E592-F52F-4E5B-981F-5F3EE7214239}" type="sibTrans" cxnId="{4589807C-0B0A-4F6A-AD6A-ED4E94035C56}">
      <dgm:prSet/>
      <dgm:spPr/>
      <dgm:t>
        <a:bodyPr/>
        <a:lstStyle/>
        <a:p>
          <a:pPr latinLnBrk="1"/>
          <a:endParaRPr lang="ko-KR" altLang="en-US"/>
        </a:p>
      </dgm:t>
    </dgm:pt>
    <dgm:pt modelId="{AD6335D3-7777-42BC-9AE5-D3BD6A53010E}" type="pres">
      <dgm:prSet presAssocID="{5C8B5FAF-4C48-4AD2-BA44-19FEDA46BACA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D4CDBD0-4624-4926-932A-E7E2DD0E1223}" type="pres">
      <dgm:prSet presAssocID="{5C8B5FAF-4C48-4AD2-BA44-19FEDA46BACA}" presName="arrow" presStyleLbl="bgShp" presStyleIdx="0" presStyleCnt="1" custScaleX="101156" custLinFactNeighborX="-1624" custLinFactNeighborY="-1424"/>
      <dgm:spPr/>
    </dgm:pt>
    <dgm:pt modelId="{57A0CC0E-5139-4FE4-AD4E-269EA5605AAD}" type="pres">
      <dgm:prSet presAssocID="{5C8B5FAF-4C48-4AD2-BA44-19FEDA46BACA}" presName="arrowDiagram5" presStyleCnt="0"/>
      <dgm:spPr/>
    </dgm:pt>
    <dgm:pt modelId="{4B1DFD05-8C9E-40B6-82DD-51313F67CF24}" type="pres">
      <dgm:prSet presAssocID="{ED602126-B88D-4FD6-BC84-D094D490220D}" presName="bullet5a" presStyleLbl="node1" presStyleIdx="0" presStyleCnt="5"/>
      <dgm:spPr/>
    </dgm:pt>
    <dgm:pt modelId="{78562F3E-E203-4FAF-86AE-E4E1115EEBCC}" type="pres">
      <dgm:prSet presAssocID="{ED602126-B88D-4FD6-BC84-D094D490220D}" presName="textBox5a" presStyleLbl="revTx" presStyleIdx="0" presStyleCnt="5" custScaleX="170436" custLinFactY="-16723" custLinFactNeighborX="-68519" custLinFactNeighborY="-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FC5215B-A05F-4BDF-BCBA-634450BD5AD6}" type="pres">
      <dgm:prSet presAssocID="{6B9D15E4-EAC5-464A-9383-4F0A219BBEF3}" presName="bullet5b" presStyleLbl="node1" presStyleIdx="1" presStyleCnt="5"/>
      <dgm:spPr/>
    </dgm:pt>
    <dgm:pt modelId="{426CDBCE-85C9-4DC2-92AD-D38CD17D9301}" type="pres">
      <dgm:prSet presAssocID="{6B9D15E4-EAC5-464A-9383-4F0A219BBEF3}" presName="textBox5b" presStyleLbl="revTx" presStyleIdx="1" presStyleCnt="5" custScaleY="64523" custLinFactNeighborX="5892" custLinFactNeighborY="-685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CCF9FC8-BC33-4918-AC0D-6C0B1E0092C6}" type="pres">
      <dgm:prSet presAssocID="{3703BDF2-844F-4A1F-9B00-7C44E1E9B995}" presName="bullet5c" presStyleLbl="node1" presStyleIdx="2" presStyleCnt="5"/>
      <dgm:spPr/>
    </dgm:pt>
    <dgm:pt modelId="{064D45B6-37FA-4578-BABE-0DE072F8725E}" type="pres">
      <dgm:prSet presAssocID="{3703BDF2-844F-4A1F-9B00-7C44E1E9B995}" presName="textBox5c" presStyleLbl="revTx" presStyleIdx="2" presStyleCnt="5" custLinFactNeighborX="-39437" custLinFactNeighborY="-7033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3C153DE-2C17-458A-8C79-E906ACD55BC8}" type="pres">
      <dgm:prSet presAssocID="{1AFE0A57-5568-486A-BA38-B238C9E41BD8}" presName="bullet5d" presStyleLbl="node1" presStyleIdx="3" presStyleCnt="5"/>
      <dgm:spPr/>
    </dgm:pt>
    <dgm:pt modelId="{A12F1690-E20A-4CDB-A040-2FACBD76D3F8}" type="pres">
      <dgm:prSet presAssocID="{1AFE0A57-5568-486A-BA38-B238C9E41BD8}" presName="textBox5d" presStyleLbl="revTx" presStyleIdx="3" presStyleCnt="5" custScaleY="71860" custLinFactNeighborX="-41099" custLinFactNeighborY="-168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9803C32-31F0-443E-A979-0AAC37FF963B}" type="pres">
      <dgm:prSet presAssocID="{978D118B-6FD5-403B-A3A7-6973EAB520AB}" presName="bullet5e" presStyleLbl="node1" presStyleIdx="4" presStyleCnt="5"/>
      <dgm:spPr/>
    </dgm:pt>
    <dgm:pt modelId="{F24F4712-89D0-4601-BA3F-3CBB8D003A68}" type="pres">
      <dgm:prSet presAssocID="{978D118B-6FD5-403B-A3A7-6973EAB520AB}" presName="textBox5e" presStyleLbl="revTx" presStyleIdx="4" presStyleCnt="5" custScaleX="131419" custScaleY="60453" custLinFactNeighborX="-9946" custLinFactNeighborY="-727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8F6BFAB-1F7E-4DE9-89F0-D04E549A7FB8}" type="presOf" srcId="{ED602126-B88D-4FD6-BC84-D094D490220D}" destId="{78562F3E-E203-4FAF-86AE-E4E1115EEBCC}" srcOrd="0" destOrd="0" presId="urn:microsoft.com/office/officeart/2005/8/layout/arrow2"/>
    <dgm:cxn modelId="{21F4258F-33DB-48C8-B1AC-B5BECD739055}" srcId="{5C8B5FAF-4C48-4AD2-BA44-19FEDA46BACA}" destId="{6B9D15E4-EAC5-464A-9383-4F0A219BBEF3}" srcOrd="1" destOrd="0" parTransId="{57DE70C3-3C75-4441-9841-065FFC4EFE06}" sibTransId="{C30AF856-8982-46E2-A5B5-E04BCBF55E07}"/>
    <dgm:cxn modelId="{C94FDDC5-F715-44E0-A4DF-7B6ED4744FA7}" srcId="{5C8B5FAF-4C48-4AD2-BA44-19FEDA46BACA}" destId="{978D118B-6FD5-403B-A3A7-6973EAB520AB}" srcOrd="4" destOrd="0" parTransId="{3FA375ED-ADC7-4174-91DD-2059B7C97A44}" sibTransId="{C14C0D24-918C-4B76-8AC1-CC1FA94BA569}"/>
    <dgm:cxn modelId="{E6A5C3BE-AB04-4118-B6A2-CDFA0B5917DB}" type="presOf" srcId="{1AFE0A57-5568-486A-BA38-B238C9E41BD8}" destId="{A12F1690-E20A-4CDB-A040-2FACBD76D3F8}" srcOrd="0" destOrd="0" presId="urn:microsoft.com/office/officeart/2005/8/layout/arrow2"/>
    <dgm:cxn modelId="{9127EFC7-B24D-49BD-894C-87BBD52ACC94}" srcId="{5C8B5FAF-4C48-4AD2-BA44-19FEDA46BACA}" destId="{3703BDF2-844F-4A1F-9B00-7C44E1E9B995}" srcOrd="2" destOrd="0" parTransId="{A4ED4078-5ACF-48F4-ADE9-3D10B92B5FF2}" sibTransId="{A4C90BC1-D194-4DFC-B953-33E72706469C}"/>
    <dgm:cxn modelId="{B3D1B655-F244-45CD-9438-A50054B9BC72}" srcId="{5C8B5FAF-4C48-4AD2-BA44-19FEDA46BACA}" destId="{ED602126-B88D-4FD6-BC84-D094D490220D}" srcOrd="0" destOrd="0" parTransId="{D7EB3A46-0A19-4729-9FBF-A5643B486BFF}" sibTransId="{2BAFDDB6-BB1A-4BDA-A1AB-4D638D3ECB3E}"/>
    <dgm:cxn modelId="{A6925382-F5EB-4B07-833D-5474310A89D3}" srcId="{5C8B5FAF-4C48-4AD2-BA44-19FEDA46BACA}" destId="{1E15544A-A337-4034-8D98-F5E3EEB5C831}" srcOrd="5" destOrd="0" parTransId="{96CCE4BF-7764-4C85-9815-CAE5EB866F66}" sibTransId="{1432A663-9D3C-4031-AF73-5F70E4699DF2}"/>
    <dgm:cxn modelId="{67ECA6DD-C9FF-4926-97F2-4FC03D6F79C9}" type="presOf" srcId="{6B9D15E4-EAC5-464A-9383-4F0A219BBEF3}" destId="{426CDBCE-85C9-4DC2-92AD-D38CD17D9301}" srcOrd="0" destOrd="0" presId="urn:microsoft.com/office/officeart/2005/8/layout/arrow2"/>
    <dgm:cxn modelId="{6DC523A2-4147-47EA-AAFD-0930FB255FEF}" type="presOf" srcId="{5C8B5FAF-4C48-4AD2-BA44-19FEDA46BACA}" destId="{AD6335D3-7777-42BC-9AE5-D3BD6A53010E}" srcOrd="0" destOrd="0" presId="urn:microsoft.com/office/officeart/2005/8/layout/arrow2"/>
    <dgm:cxn modelId="{4589807C-0B0A-4F6A-AD6A-ED4E94035C56}" srcId="{5C8B5FAF-4C48-4AD2-BA44-19FEDA46BACA}" destId="{045F371D-A121-4564-894B-7CE3DA549042}" srcOrd="6" destOrd="0" parTransId="{30E7D5C9-78DC-4F89-A12E-8CE51D257B8B}" sibTransId="{FE55E592-F52F-4E5B-981F-5F3EE7214239}"/>
    <dgm:cxn modelId="{A8124973-94D9-4444-8D9F-BE47CFC769B4}" type="presOf" srcId="{978D118B-6FD5-403B-A3A7-6973EAB520AB}" destId="{F24F4712-89D0-4601-BA3F-3CBB8D003A68}" srcOrd="0" destOrd="0" presId="urn:microsoft.com/office/officeart/2005/8/layout/arrow2"/>
    <dgm:cxn modelId="{0D75B47A-0577-49A8-BE5F-D430D7BD0FF1}" srcId="{5C8B5FAF-4C48-4AD2-BA44-19FEDA46BACA}" destId="{1AFE0A57-5568-486A-BA38-B238C9E41BD8}" srcOrd="3" destOrd="0" parTransId="{B601721F-2BAD-42FE-84FD-622F6FA90E5F}" sibTransId="{5F7E7334-6E20-434F-95F9-D02187B26108}"/>
    <dgm:cxn modelId="{88B12575-0C45-4DB6-9903-053B162FCC41}" type="presOf" srcId="{3703BDF2-844F-4A1F-9B00-7C44E1E9B995}" destId="{064D45B6-37FA-4578-BABE-0DE072F8725E}" srcOrd="0" destOrd="0" presId="urn:microsoft.com/office/officeart/2005/8/layout/arrow2"/>
    <dgm:cxn modelId="{1C00A435-1BA0-46C8-941B-427BAA8829F4}" type="presParOf" srcId="{AD6335D3-7777-42BC-9AE5-D3BD6A53010E}" destId="{AD4CDBD0-4624-4926-932A-E7E2DD0E1223}" srcOrd="0" destOrd="0" presId="urn:microsoft.com/office/officeart/2005/8/layout/arrow2"/>
    <dgm:cxn modelId="{66812709-9D01-4E6C-B825-2DD849A3046E}" type="presParOf" srcId="{AD6335D3-7777-42BC-9AE5-D3BD6A53010E}" destId="{57A0CC0E-5139-4FE4-AD4E-269EA5605AAD}" srcOrd="1" destOrd="0" presId="urn:microsoft.com/office/officeart/2005/8/layout/arrow2"/>
    <dgm:cxn modelId="{50B04FB4-4DD2-4378-86CF-0A974F00FE7C}" type="presParOf" srcId="{57A0CC0E-5139-4FE4-AD4E-269EA5605AAD}" destId="{4B1DFD05-8C9E-40B6-82DD-51313F67CF24}" srcOrd="0" destOrd="0" presId="urn:microsoft.com/office/officeart/2005/8/layout/arrow2"/>
    <dgm:cxn modelId="{759F8AD4-4966-48F9-A40E-A9628BA28E70}" type="presParOf" srcId="{57A0CC0E-5139-4FE4-AD4E-269EA5605AAD}" destId="{78562F3E-E203-4FAF-86AE-E4E1115EEBCC}" srcOrd="1" destOrd="0" presId="urn:microsoft.com/office/officeart/2005/8/layout/arrow2"/>
    <dgm:cxn modelId="{B4BDAFDA-8164-4622-8BBE-9F982820CF88}" type="presParOf" srcId="{57A0CC0E-5139-4FE4-AD4E-269EA5605AAD}" destId="{5FC5215B-A05F-4BDF-BCBA-634450BD5AD6}" srcOrd="2" destOrd="0" presId="urn:microsoft.com/office/officeart/2005/8/layout/arrow2"/>
    <dgm:cxn modelId="{A43A4444-CC1F-4D69-B131-7FE2FB257425}" type="presParOf" srcId="{57A0CC0E-5139-4FE4-AD4E-269EA5605AAD}" destId="{426CDBCE-85C9-4DC2-92AD-D38CD17D9301}" srcOrd="3" destOrd="0" presId="urn:microsoft.com/office/officeart/2005/8/layout/arrow2"/>
    <dgm:cxn modelId="{48BB3B33-030A-48A0-8B05-97CCB2780B9D}" type="presParOf" srcId="{57A0CC0E-5139-4FE4-AD4E-269EA5605AAD}" destId="{ECCF9FC8-BC33-4918-AC0D-6C0B1E0092C6}" srcOrd="4" destOrd="0" presId="urn:microsoft.com/office/officeart/2005/8/layout/arrow2"/>
    <dgm:cxn modelId="{00B30197-748C-465E-AF68-CFD616843DF2}" type="presParOf" srcId="{57A0CC0E-5139-4FE4-AD4E-269EA5605AAD}" destId="{064D45B6-37FA-4578-BABE-0DE072F8725E}" srcOrd="5" destOrd="0" presId="urn:microsoft.com/office/officeart/2005/8/layout/arrow2"/>
    <dgm:cxn modelId="{417FEDAC-F0A6-4102-8F77-0CEC8E3824C1}" type="presParOf" srcId="{57A0CC0E-5139-4FE4-AD4E-269EA5605AAD}" destId="{33C153DE-2C17-458A-8C79-E906ACD55BC8}" srcOrd="6" destOrd="0" presId="urn:microsoft.com/office/officeart/2005/8/layout/arrow2"/>
    <dgm:cxn modelId="{BBC93046-594E-48F7-A6AE-948B6CD23383}" type="presParOf" srcId="{57A0CC0E-5139-4FE4-AD4E-269EA5605AAD}" destId="{A12F1690-E20A-4CDB-A040-2FACBD76D3F8}" srcOrd="7" destOrd="0" presId="urn:microsoft.com/office/officeart/2005/8/layout/arrow2"/>
    <dgm:cxn modelId="{0AB330D9-112E-45AB-8B3D-0004049BA8F3}" type="presParOf" srcId="{57A0CC0E-5139-4FE4-AD4E-269EA5605AAD}" destId="{E9803C32-31F0-443E-A979-0AAC37FF963B}" srcOrd="8" destOrd="0" presId="urn:microsoft.com/office/officeart/2005/8/layout/arrow2"/>
    <dgm:cxn modelId="{9E2CE6B4-2E3B-4EC2-A363-B34A5AADF405}" type="presParOf" srcId="{57A0CC0E-5139-4FE4-AD4E-269EA5605AAD}" destId="{F24F4712-89D0-4601-BA3F-3CBB8D003A68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0F4185-BAFE-4CA1-8877-5333E6571D4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D683505C-68BE-43C6-A355-8FF552713371}">
      <dgm:prSet phldrT="[텍스트]" custT="1"/>
      <dgm:spPr/>
      <dgm:t>
        <a:bodyPr/>
        <a:lstStyle/>
        <a:p>
          <a:pPr latinLnBrk="1"/>
          <a:r>
            <a:rPr lang="ko-KR" altLang="en-US" sz="2000" b="1" dirty="0" smtClean="0"/>
            <a:t>태양광 다기능 휴지통</a:t>
          </a:r>
          <a:endParaRPr lang="ko-KR" altLang="en-US" sz="2000" b="1" dirty="0"/>
        </a:p>
      </dgm:t>
    </dgm:pt>
    <dgm:pt modelId="{B90FE99B-424B-462E-85A8-ADC968C90F22}" type="parTrans" cxnId="{39F4396C-4624-4BAF-AE23-FAAFDD4B9013}">
      <dgm:prSet/>
      <dgm:spPr/>
      <dgm:t>
        <a:bodyPr/>
        <a:lstStyle/>
        <a:p>
          <a:pPr latinLnBrk="1"/>
          <a:endParaRPr lang="ko-KR" altLang="en-US"/>
        </a:p>
      </dgm:t>
    </dgm:pt>
    <dgm:pt modelId="{F0FCB4A7-6A3C-48EE-87F5-1A27FBCB14A9}" type="sibTrans" cxnId="{39F4396C-4624-4BAF-AE23-FAAFDD4B9013}">
      <dgm:prSet/>
      <dgm:spPr/>
      <dgm:t>
        <a:bodyPr/>
        <a:lstStyle/>
        <a:p>
          <a:pPr latinLnBrk="1"/>
          <a:endParaRPr lang="ko-KR" altLang="en-US"/>
        </a:p>
      </dgm:t>
    </dgm:pt>
    <dgm:pt modelId="{908C8D69-1FE3-4028-8201-609CDF1E91F8}">
      <dgm:prSet phldrT="[텍스트]" custT="1"/>
      <dgm:spPr/>
      <dgm:t>
        <a:bodyPr/>
        <a:lstStyle/>
        <a:p>
          <a:pPr latinLnBrk="1"/>
          <a:r>
            <a:rPr lang="ko-KR" altLang="en-US" sz="1300" b="1" dirty="0" smtClean="0">
              <a:solidFill>
                <a:srgbClr val="FF0000"/>
              </a:solidFill>
            </a:rPr>
            <a:t>독창적이다</a:t>
          </a:r>
          <a:endParaRPr lang="ko-KR" altLang="en-US" sz="1300" b="1" dirty="0">
            <a:solidFill>
              <a:srgbClr val="FF0000"/>
            </a:solidFill>
          </a:endParaRPr>
        </a:p>
      </dgm:t>
    </dgm:pt>
    <dgm:pt modelId="{F65ED479-C098-4C3C-B630-802A9FA51B40}" type="parTrans" cxnId="{EE63CF2A-0BC0-402C-8D4F-421C62E094C8}">
      <dgm:prSet/>
      <dgm:spPr/>
      <dgm:t>
        <a:bodyPr/>
        <a:lstStyle/>
        <a:p>
          <a:pPr latinLnBrk="1"/>
          <a:endParaRPr lang="ko-KR" altLang="en-US"/>
        </a:p>
      </dgm:t>
    </dgm:pt>
    <dgm:pt modelId="{445C2FCF-38C8-42B1-860A-881531E9E835}" type="sibTrans" cxnId="{EE63CF2A-0BC0-402C-8D4F-421C62E094C8}">
      <dgm:prSet/>
      <dgm:spPr/>
      <dgm:t>
        <a:bodyPr/>
        <a:lstStyle/>
        <a:p>
          <a:pPr latinLnBrk="1"/>
          <a:endParaRPr lang="ko-KR" altLang="en-US"/>
        </a:p>
      </dgm:t>
    </dgm:pt>
    <dgm:pt modelId="{1FB4221F-24E8-46C1-8059-D9D470210446}">
      <dgm:prSet phldrT="[텍스트]" custT="1"/>
      <dgm:spPr/>
      <dgm:t>
        <a:bodyPr/>
        <a:lstStyle/>
        <a:p>
          <a:pPr latinLnBrk="1"/>
          <a:r>
            <a:rPr lang="ko-KR" altLang="en-US" sz="1800" b="1" dirty="0" smtClean="0"/>
            <a:t>단   점</a:t>
          </a:r>
          <a:endParaRPr lang="ko-KR" altLang="en-US" sz="1800" b="1" dirty="0"/>
        </a:p>
      </dgm:t>
    </dgm:pt>
    <dgm:pt modelId="{C113F1CB-5ADF-4D05-B554-A6278EF70BD9}" type="parTrans" cxnId="{B3C09D21-1A42-4CA2-A223-60BEA01DFC29}">
      <dgm:prSet/>
      <dgm:spPr/>
      <dgm:t>
        <a:bodyPr/>
        <a:lstStyle/>
        <a:p>
          <a:pPr latinLnBrk="1"/>
          <a:endParaRPr lang="ko-KR" altLang="en-US"/>
        </a:p>
      </dgm:t>
    </dgm:pt>
    <dgm:pt modelId="{C844E01F-869E-4D6E-B446-5ED9D1C740BC}" type="sibTrans" cxnId="{B3C09D21-1A42-4CA2-A223-60BEA01DFC29}">
      <dgm:prSet/>
      <dgm:spPr/>
      <dgm:t>
        <a:bodyPr/>
        <a:lstStyle/>
        <a:p>
          <a:pPr latinLnBrk="1"/>
          <a:endParaRPr lang="ko-KR" altLang="en-US"/>
        </a:p>
      </dgm:t>
    </dgm:pt>
    <dgm:pt modelId="{0E3DB429-047A-436A-8917-EF62471158B1}">
      <dgm:prSet phldrT="[텍스트]" custT="1"/>
      <dgm:spPr/>
      <dgm:t>
        <a:bodyPr/>
        <a:lstStyle/>
        <a:p>
          <a:pPr latinLnBrk="1"/>
          <a:r>
            <a:rPr lang="ko-KR" altLang="en-US" sz="1300" b="1" dirty="0" smtClean="0"/>
            <a:t>비용이 많이 든다</a:t>
          </a:r>
          <a:r>
            <a:rPr lang="en-US" altLang="ko-KR" sz="1300" dirty="0" smtClean="0"/>
            <a:t>.</a:t>
          </a:r>
          <a:endParaRPr lang="ko-KR" altLang="en-US" sz="1300" dirty="0"/>
        </a:p>
      </dgm:t>
    </dgm:pt>
    <dgm:pt modelId="{3504CB24-8EEA-4796-A74F-87849C1F4514}" type="parTrans" cxnId="{6D57FAAC-CD0A-49DE-B7AC-83CC6701AD7A}">
      <dgm:prSet/>
      <dgm:spPr/>
      <dgm:t>
        <a:bodyPr/>
        <a:lstStyle/>
        <a:p>
          <a:pPr latinLnBrk="1"/>
          <a:endParaRPr lang="ko-KR" altLang="en-US"/>
        </a:p>
      </dgm:t>
    </dgm:pt>
    <dgm:pt modelId="{9CF707A9-93D4-4BF3-B080-1A86C420F92B}" type="sibTrans" cxnId="{6D57FAAC-CD0A-49DE-B7AC-83CC6701AD7A}">
      <dgm:prSet/>
      <dgm:spPr/>
      <dgm:t>
        <a:bodyPr/>
        <a:lstStyle/>
        <a:p>
          <a:pPr latinLnBrk="1"/>
          <a:endParaRPr lang="ko-KR" altLang="en-US"/>
        </a:p>
      </dgm:t>
    </dgm:pt>
    <dgm:pt modelId="{3B895E28-E0CE-41AF-9F65-18A4941AFD56}">
      <dgm:prSet phldrT="[텍스트]" custT="1"/>
      <dgm:spPr/>
      <dgm:t>
        <a:bodyPr/>
        <a:lstStyle/>
        <a:p>
          <a:pPr latinLnBrk="1"/>
          <a:r>
            <a:rPr lang="ko-KR" altLang="en-US" sz="1300" b="1" dirty="0" smtClean="0">
              <a:solidFill>
                <a:srgbClr val="FF0000"/>
              </a:solidFill>
            </a:rPr>
            <a:t>눈에 </a:t>
          </a:r>
          <a:r>
            <a:rPr lang="ko-KR" altLang="en-US" sz="1300" b="1" dirty="0" err="1" smtClean="0">
              <a:solidFill>
                <a:srgbClr val="FF0000"/>
              </a:solidFill>
            </a:rPr>
            <a:t>잘띈다</a:t>
          </a:r>
          <a:endParaRPr lang="ko-KR" altLang="en-US" sz="1300" b="1" dirty="0">
            <a:solidFill>
              <a:srgbClr val="FF0000"/>
            </a:solidFill>
          </a:endParaRPr>
        </a:p>
      </dgm:t>
    </dgm:pt>
    <dgm:pt modelId="{922FD1E1-6BF6-4776-B7DD-C41C535521D5}" type="parTrans" cxnId="{E526BD33-077C-4319-8B8F-60C412D01627}">
      <dgm:prSet/>
      <dgm:spPr/>
      <dgm:t>
        <a:bodyPr/>
        <a:lstStyle/>
        <a:p>
          <a:pPr latinLnBrk="1"/>
          <a:endParaRPr lang="ko-KR" altLang="en-US"/>
        </a:p>
      </dgm:t>
    </dgm:pt>
    <dgm:pt modelId="{98960D94-A5F6-4C63-A16F-48439060D866}" type="sibTrans" cxnId="{E526BD33-077C-4319-8B8F-60C412D01627}">
      <dgm:prSet/>
      <dgm:spPr/>
      <dgm:t>
        <a:bodyPr/>
        <a:lstStyle/>
        <a:p>
          <a:pPr latinLnBrk="1"/>
          <a:endParaRPr lang="ko-KR" altLang="en-US"/>
        </a:p>
      </dgm:t>
    </dgm:pt>
    <dgm:pt modelId="{96B48E01-F0B7-4EEB-A800-477AFEBD3353}">
      <dgm:prSet phldrT="[텍스트]" custT="1"/>
      <dgm:spPr/>
      <dgm:t>
        <a:bodyPr/>
        <a:lstStyle/>
        <a:p>
          <a:pPr latinLnBrk="1"/>
          <a:r>
            <a:rPr lang="ko-KR" altLang="en-US" sz="1300" b="1" dirty="0" smtClean="0"/>
            <a:t>복잡한 구조</a:t>
          </a:r>
          <a:endParaRPr lang="ko-KR" altLang="en-US" sz="1300" b="1" dirty="0"/>
        </a:p>
      </dgm:t>
    </dgm:pt>
    <dgm:pt modelId="{1591014E-4481-4438-96BE-D5E37E3038A1}" type="parTrans" cxnId="{D2BB0AE1-3DCF-4CA4-BB2A-4D5BDDCF270A}">
      <dgm:prSet/>
      <dgm:spPr/>
      <dgm:t>
        <a:bodyPr/>
        <a:lstStyle/>
        <a:p>
          <a:pPr latinLnBrk="1"/>
          <a:endParaRPr lang="ko-KR" altLang="en-US"/>
        </a:p>
      </dgm:t>
    </dgm:pt>
    <dgm:pt modelId="{5731A7EE-1C0E-415A-A932-AD1D5062C543}" type="sibTrans" cxnId="{D2BB0AE1-3DCF-4CA4-BB2A-4D5BDDCF270A}">
      <dgm:prSet/>
      <dgm:spPr/>
      <dgm:t>
        <a:bodyPr/>
        <a:lstStyle/>
        <a:p>
          <a:pPr latinLnBrk="1"/>
          <a:endParaRPr lang="ko-KR" altLang="en-US"/>
        </a:p>
      </dgm:t>
    </dgm:pt>
    <dgm:pt modelId="{29BFEBFB-B8B9-432C-8C91-21BE54F22F2F}">
      <dgm:prSet phldrT="[텍스트]" custT="1"/>
      <dgm:spPr/>
      <dgm:t>
        <a:bodyPr/>
        <a:lstStyle/>
        <a:p>
          <a:pPr latinLnBrk="1"/>
          <a:r>
            <a:rPr lang="ko-KR" altLang="en-US" sz="1800" b="1" dirty="0" smtClean="0"/>
            <a:t>장   점</a:t>
          </a:r>
          <a:endParaRPr lang="ko-KR" altLang="en-US" sz="1800" b="1" dirty="0"/>
        </a:p>
      </dgm:t>
    </dgm:pt>
    <dgm:pt modelId="{7A857551-7F41-40E9-9306-46A159639792}" type="sibTrans" cxnId="{A08C9C32-6F07-418D-A3C5-D5208A97246C}">
      <dgm:prSet/>
      <dgm:spPr/>
      <dgm:t>
        <a:bodyPr/>
        <a:lstStyle/>
        <a:p>
          <a:pPr latinLnBrk="1"/>
          <a:endParaRPr lang="ko-KR" altLang="en-US"/>
        </a:p>
      </dgm:t>
    </dgm:pt>
    <dgm:pt modelId="{0E07F310-9534-47B4-BCC1-F54C530E5CA5}" type="parTrans" cxnId="{A08C9C32-6F07-418D-A3C5-D5208A97246C}">
      <dgm:prSet/>
      <dgm:spPr/>
      <dgm:t>
        <a:bodyPr/>
        <a:lstStyle/>
        <a:p>
          <a:pPr latinLnBrk="1"/>
          <a:endParaRPr lang="ko-KR" altLang="en-US"/>
        </a:p>
      </dgm:t>
    </dgm:pt>
    <dgm:pt modelId="{50991E60-9B29-496D-BB46-D2BB7D365805}">
      <dgm:prSet phldrT="[텍스트]" custT="1"/>
      <dgm:spPr/>
      <dgm:t>
        <a:bodyPr/>
        <a:lstStyle/>
        <a:p>
          <a:pPr latinLnBrk="1"/>
          <a:r>
            <a:rPr lang="ko-KR" altLang="en-US" sz="1300" b="1" dirty="0" smtClean="0">
              <a:solidFill>
                <a:srgbClr val="FF0000"/>
              </a:solidFill>
            </a:rPr>
            <a:t>환경적이다</a:t>
          </a:r>
          <a:endParaRPr lang="ko-KR" altLang="en-US" sz="1300" b="1" dirty="0">
            <a:solidFill>
              <a:srgbClr val="FF0000"/>
            </a:solidFill>
          </a:endParaRPr>
        </a:p>
      </dgm:t>
    </dgm:pt>
    <dgm:pt modelId="{DCA248B5-544C-4393-9CCD-07B3EE47C3A6}" type="sibTrans" cxnId="{716B9492-A163-4A53-BFBE-4FB6195E2695}">
      <dgm:prSet/>
      <dgm:spPr/>
      <dgm:t>
        <a:bodyPr/>
        <a:lstStyle/>
        <a:p>
          <a:pPr latinLnBrk="1"/>
          <a:endParaRPr lang="ko-KR" altLang="en-US"/>
        </a:p>
      </dgm:t>
    </dgm:pt>
    <dgm:pt modelId="{5B1DC1F6-539F-4E87-BABC-92E56C1E92B0}" type="parTrans" cxnId="{716B9492-A163-4A53-BFBE-4FB6195E2695}">
      <dgm:prSet/>
      <dgm:spPr/>
      <dgm:t>
        <a:bodyPr/>
        <a:lstStyle/>
        <a:p>
          <a:pPr latinLnBrk="1"/>
          <a:endParaRPr lang="ko-KR" altLang="en-US"/>
        </a:p>
      </dgm:t>
    </dgm:pt>
    <dgm:pt modelId="{AEE35D13-249A-431C-8D49-4D1CFD4B1D0E}">
      <dgm:prSet phldrT="[텍스트]" custT="1"/>
      <dgm:spPr/>
      <dgm:t>
        <a:bodyPr/>
        <a:lstStyle/>
        <a:p>
          <a:pPr latinLnBrk="1"/>
          <a:r>
            <a:rPr lang="ko-KR" altLang="en-US" sz="1300" b="1" dirty="0" smtClean="0">
              <a:solidFill>
                <a:srgbClr val="FF0000"/>
              </a:solidFill>
            </a:rPr>
            <a:t>화재예방</a:t>
          </a:r>
          <a:endParaRPr lang="ko-KR" altLang="en-US" sz="1300" b="1" dirty="0">
            <a:solidFill>
              <a:srgbClr val="FF0000"/>
            </a:solidFill>
          </a:endParaRPr>
        </a:p>
      </dgm:t>
    </dgm:pt>
    <dgm:pt modelId="{0C676DFE-661A-41B1-AA78-C523C6E2149A}" type="parTrans" cxnId="{7AB5B9B8-BD1D-4026-AC89-E4D24A31DDB7}">
      <dgm:prSet/>
      <dgm:spPr/>
      <dgm:t>
        <a:bodyPr/>
        <a:lstStyle/>
        <a:p>
          <a:pPr latinLnBrk="1"/>
          <a:endParaRPr lang="ko-KR" altLang="en-US"/>
        </a:p>
      </dgm:t>
    </dgm:pt>
    <dgm:pt modelId="{63EDD916-3E0F-4AF1-8B92-C9A633494B64}" type="sibTrans" cxnId="{7AB5B9B8-BD1D-4026-AC89-E4D24A31DDB7}">
      <dgm:prSet/>
      <dgm:spPr/>
      <dgm:t>
        <a:bodyPr/>
        <a:lstStyle/>
        <a:p>
          <a:pPr latinLnBrk="1"/>
          <a:endParaRPr lang="ko-KR" altLang="en-US"/>
        </a:p>
      </dgm:t>
    </dgm:pt>
    <dgm:pt modelId="{35519D82-3B85-4FEC-99FD-69AFD5FDA578}">
      <dgm:prSet phldrT="[텍스트]" custT="1"/>
      <dgm:spPr/>
      <dgm:t>
        <a:bodyPr/>
        <a:lstStyle/>
        <a:p>
          <a:pPr latinLnBrk="1"/>
          <a:r>
            <a:rPr lang="ko-KR" altLang="en-US" sz="1300" b="1" dirty="0" smtClean="0">
              <a:solidFill>
                <a:srgbClr val="FF0000"/>
              </a:solidFill>
            </a:rPr>
            <a:t>에너지 절약</a:t>
          </a:r>
          <a:endParaRPr lang="ko-KR" altLang="en-US" sz="1300" b="1" dirty="0">
            <a:solidFill>
              <a:srgbClr val="FF0000"/>
            </a:solidFill>
          </a:endParaRPr>
        </a:p>
      </dgm:t>
    </dgm:pt>
    <dgm:pt modelId="{538A4EEE-B058-4082-B500-DA147B641492}" type="parTrans" cxnId="{7D2511DF-1B65-4738-AD2F-5ED1B662DD5C}">
      <dgm:prSet/>
      <dgm:spPr/>
      <dgm:t>
        <a:bodyPr/>
        <a:lstStyle/>
        <a:p>
          <a:pPr latinLnBrk="1"/>
          <a:endParaRPr lang="ko-KR" altLang="en-US"/>
        </a:p>
      </dgm:t>
    </dgm:pt>
    <dgm:pt modelId="{58D13C4C-A879-4F0C-9EDC-4D245DBB860B}" type="sibTrans" cxnId="{7D2511DF-1B65-4738-AD2F-5ED1B662DD5C}">
      <dgm:prSet/>
      <dgm:spPr/>
      <dgm:t>
        <a:bodyPr/>
        <a:lstStyle/>
        <a:p>
          <a:pPr latinLnBrk="1"/>
          <a:endParaRPr lang="ko-KR" altLang="en-US"/>
        </a:p>
      </dgm:t>
    </dgm:pt>
    <dgm:pt modelId="{FC25EF66-7CDE-4048-8C50-4EC8EEB387FA}" type="pres">
      <dgm:prSet presAssocID="{A10F4185-BAFE-4CA1-8877-5333E6571D4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8A23999-DE6E-4A08-84E1-006188685CE9}" type="pres">
      <dgm:prSet presAssocID="{D683505C-68BE-43C6-A355-8FF552713371}" presName="hierRoot1" presStyleCnt="0"/>
      <dgm:spPr/>
    </dgm:pt>
    <dgm:pt modelId="{200C272E-F715-43E1-B8D8-F1D31B83B0DF}" type="pres">
      <dgm:prSet presAssocID="{D683505C-68BE-43C6-A355-8FF552713371}" presName="composite" presStyleCnt="0"/>
      <dgm:spPr/>
    </dgm:pt>
    <dgm:pt modelId="{0B305939-8EC7-4AD9-953E-271BEC56DAFC}" type="pres">
      <dgm:prSet presAssocID="{D683505C-68BE-43C6-A355-8FF552713371}" presName="background" presStyleLbl="node0" presStyleIdx="0" presStyleCnt="1"/>
      <dgm:spPr/>
    </dgm:pt>
    <dgm:pt modelId="{11B61B9D-86A3-417C-8E48-C542ED4972CB}" type="pres">
      <dgm:prSet presAssocID="{D683505C-68BE-43C6-A355-8FF552713371}" presName="text" presStyleLbl="fgAcc0" presStyleIdx="0" presStyleCnt="1" custScaleX="209627" custScaleY="167972" custLinFactNeighborX="-1670" custLinFactNeighborY="-16635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372E5AB-520A-48A6-8EB1-615161E5F11A}" type="pres">
      <dgm:prSet presAssocID="{D683505C-68BE-43C6-A355-8FF552713371}" presName="hierChild2" presStyleCnt="0"/>
      <dgm:spPr/>
    </dgm:pt>
    <dgm:pt modelId="{6006A4C9-3961-46A8-A5EF-94FAE21C1897}" type="pres">
      <dgm:prSet presAssocID="{0E07F310-9534-47B4-BCC1-F54C530E5CA5}" presName="Name10" presStyleLbl="parChTrans1D2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506AE1E7-72F1-4FF4-8694-A6F45A8FE24C}" type="pres">
      <dgm:prSet presAssocID="{29BFEBFB-B8B9-432C-8C91-21BE54F22F2F}" presName="hierRoot2" presStyleCnt="0"/>
      <dgm:spPr/>
    </dgm:pt>
    <dgm:pt modelId="{A44B5603-B001-40FA-9F51-99D9756FF0D2}" type="pres">
      <dgm:prSet presAssocID="{29BFEBFB-B8B9-432C-8C91-21BE54F22F2F}" presName="composite2" presStyleCnt="0"/>
      <dgm:spPr/>
    </dgm:pt>
    <dgm:pt modelId="{F305698D-1479-45C7-925F-C1B1CD42067B}" type="pres">
      <dgm:prSet presAssocID="{29BFEBFB-B8B9-432C-8C91-21BE54F22F2F}" presName="background2" presStyleLbl="node2" presStyleIdx="0" presStyleCnt="2"/>
      <dgm:spPr/>
    </dgm:pt>
    <dgm:pt modelId="{C4419495-2E01-4C35-BD5A-93D1A7EDD044}" type="pres">
      <dgm:prSet presAssocID="{29BFEBFB-B8B9-432C-8C91-21BE54F22F2F}" presName="text2" presStyleLbl="fgAcc2" presStyleIdx="0" presStyleCnt="2" custScaleX="184652" custScaleY="135704" custLinFactNeighborX="-4667" custLinFactNeighborY="-793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7C1629F-5D94-43F9-AF6A-0940B6307890}" type="pres">
      <dgm:prSet presAssocID="{29BFEBFB-B8B9-432C-8C91-21BE54F22F2F}" presName="hierChild3" presStyleCnt="0"/>
      <dgm:spPr/>
    </dgm:pt>
    <dgm:pt modelId="{BC927A19-BC7A-4F79-91FD-16AFA3B818C4}" type="pres">
      <dgm:prSet presAssocID="{5B1DC1F6-539F-4E87-BABC-92E56C1E92B0}" presName="Name17" presStyleLbl="parChTrans1D3" presStyleIdx="0" presStyleCnt="7"/>
      <dgm:spPr/>
      <dgm:t>
        <a:bodyPr/>
        <a:lstStyle/>
        <a:p>
          <a:pPr latinLnBrk="1"/>
          <a:endParaRPr lang="ko-KR" altLang="en-US"/>
        </a:p>
      </dgm:t>
    </dgm:pt>
    <dgm:pt modelId="{7425BCDB-5E4C-46D6-B222-453508319CC9}" type="pres">
      <dgm:prSet presAssocID="{50991E60-9B29-496D-BB46-D2BB7D365805}" presName="hierRoot3" presStyleCnt="0"/>
      <dgm:spPr/>
    </dgm:pt>
    <dgm:pt modelId="{0A87C632-8CD1-45E8-B74C-4658511E7A4F}" type="pres">
      <dgm:prSet presAssocID="{50991E60-9B29-496D-BB46-D2BB7D365805}" presName="composite3" presStyleCnt="0"/>
      <dgm:spPr/>
    </dgm:pt>
    <dgm:pt modelId="{3ACAE69C-EF90-49FE-B812-0C971B184C97}" type="pres">
      <dgm:prSet presAssocID="{50991E60-9B29-496D-BB46-D2BB7D365805}" presName="background3" presStyleLbl="node3" presStyleIdx="0" presStyleCnt="7"/>
      <dgm:spPr/>
    </dgm:pt>
    <dgm:pt modelId="{8661E8E0-1C24-4635-A839-17FED8019900}" type="pres">
      <dgm:prSet presAssocID="{50991E60-9B29-496D-BB46-D2BB7D365805}" presName="text3" presStyleLbl="fgAcc3" presStyleIdx="0" presStyleCnt="7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74A1D81-9AFC-4DFC-BAA7-DFCF743AEE38}" type="pres">
      <dgm:prSet presAssocID="{50991E60-9B29-496D-BB46-D2BB7D365805}" presName="hierChild4" presStyleCnt="0"/>
      <dgm:spPr/>
    </dgm:pt>
    <dgm:pt modelId="{696AF24C-37B3-4E21-82F6-215B29F60ED4}" type="pres">
      <dgm:prSet presAssocID="{F65ED479-C098-4C3C-B630-802A9FA51B40}" presName="Name17" presStyleLbl="parChTrans1D3" presStyleIdx="1" presStyleCnt="7"/>
      <dgm:spPr/>
      <dgm:t>
        <a:bodyPr/>
        <a:lstStyle/>
        <a:p>
          <a:pPr latinLnBrk="1"/>
          <a:endParaRPr lang="ko-KR" altLang="en-US"/>
        </a:p>
      </dgm:t>
    </dgm:pt>
    <dgm:pt modelId="{DAB6F55E-8D23-4D68-A7CC-32CC37939C91}" type="pres">
      <dgm:prSet presAssocID="{908C8D69-1FE3-4028-8201-609CDF1E91F8}" presName="hierRoot3" presStyleCnt="0"/>
      <dgm:spPr/>
    </dgm:pt>
    <dgm:pt modelId="{C444B1D7-9EAA-48A8-888E-8A2FA12B60A7}" type="pres">
      <dgm:prSet presAssocID="{908C8D69-1FE3-4028-8201-609CDF1E91F8}" presName="composite3" presStyleCnt="0"/>
      <dgm:spPr/>
    </dgm:pt>
    <dgm:pt modelId="{68C833B4-337F-4DB0-9BF6-C257FC1858F7}" type="pres">
      <dgm:prSet presAssocID="{908C8D69-1FE3-4028-8201-609CDF1E91F8}" presName="background3" presStyleLbl="node3" presStyleIdx="1" presStyleCnt="7"/>
      <dgm:spPr/>
    </dgm:pt>
    <dgm:pt modelId="{0E43B75A-49AB-477D-8C5F-B61386191A00}" type="pres">
      <dgm:prSet presAssocID="{908C8D69-1FE3-4028-8201-609CDF1E91F8}" presName="text3" presStyleLbl="fgAcc3" presStyleIdx="1" presStyleCnt="7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3A2939E-5BB2-4925-97F2-84FF1BFDF75A}" type="pres">
      <dgm:prSet presAssocID="{908C8D69-1FE3-4028-8201-609CDF1E91F8}" presName="hierChild4" presStyleCnt="0"/>
      <dgm:spPr/>
    </dgm:pt>
    <dgm:pt modelId="{F9F0761B-35C4-4A88-BEDE-BC91B8214D9D}" type="pres">
      <dgm:prSet presAssocID="{922FD1E1-6BF6-4776-B7DD-C41C535521D5}" presName="Name17" presStyleLbl="parChTrans1D3" presStyleIdx="2" presStyleCnt="7"/>
      <dgm:spPr/>
      <dgm:t>
        <a:bodyPr/>
        <a:lstStyle/>
        <a:p>
          <a:pPr latinLnBrk="1"/>
          <a:endParaRPr lang="ko-KR" altLang="en-US"/>
        </a:p>
      </dgm:t>
    </dgm:pt>
    <dgm:pt modelId="{09B57032-CF35-46A9-A4CB-147C86B97F76}" type="pres">
      <dgm:prSet presAssocID="{3B895E28-E0CE-41AF-9F65-18A4941AFD56}" presName="hierRoot3" presStyleCnt="0"/>
      <dgm:spPr/>
    </dgm:pt>
    <dgm:pt modelId="{068828FF-DB78-43DA-9B71-9D2B10548E40}" type="pres">
      <dgm:prSet presAssocID="{3B895E28-E0CE-41AF-9F65-18A4941AFD56}" presName="composite3" presStyleCnt="0"/>
      <dgm:spPr/>
    </dgm:pt>
    <dgm:pt modelId="{C26B96A2-4DED-478A-9AF9-82E3EAD273FA}" type="pres">
      <dgm:prSet presAssocID="{3B895E28-E0CE-41AF-9F65-18A4941AFD56}" presName="background3" presStyleLbl="node3" presStyleIdx="2" presStyleCnt="7"/>
      <dgm:spPr/>
    </dgm:pt>
    <dgm:pt modelId="{A46F0B00-9559-4260-8830-3E2E25284F75}" type="pres">
      <dgm:prSet presAssocID="{3B895E28-E0CE-41AF-9F65-18A4941AFD56}" presName="text3" presStyleLbl="fgAcc3" presStyleIdx="2" presStyleCnt="7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19FBEC1-A675-4D99-9F61-4152F9EBD105}" type="pres">
      <dgm:prSet presAssocID="{3B895E28-E0CE-41AF-9F65-18A4941AFD56}" presName="hierChild4" presStyleCnt="0"/>
      <dgm:spPr/>
    </dgm:pt>
    <dgm:pt modelId="{DC48D58A-91CD-4822-B652-518CE954ABAE}" type="pres">
      <dgm:prSet presAssocID="{0C676DFE-661A-41B1-AA78-C523C6E2149A}" presName="Name17" presStyleLbl="parChTrans1D3" presStyleIdx="3" presStyleCnt="7"/>
      <dgm:spPr/>
      <dgm:t>
        <a:bodyPr/>
        <a:lstStyle/>
        <a:p>
          <a:pPr latinLnBrk="1"/>
          <a:endParaRPr lang="ko-KR" altLang="en-US"/>
        </a:p>
      </dgm:t>
    </dgm:pt>
    <dgm:pt modelId="{9AC37272-5ABC-434C-BA08-D5C4FD332341}" type="pres">
      <dgm:prSet presAssocID="{AEE35D13-249A-431C-8D49-4D1CFD4B1D0E}" presName="hierRoot3" presStyleCnt="0"/>
      <dgm:spPr/>
    </dgm:pt>
    <dgm:pt modelId="{758322C8-509D-41A4-A6BC-9ECDD81E8007}" type="pres">
      <dgm:prSet presAssocID="{AEE35D13-249A-431C-8D49-4D1CFD4B1D0E}" presName="composite3" presStyleCnt="0"/>
      <dgm:spPr/>
    </dgm:pt>
    <dgm:pt modelId="{5E2DB78D-B509-4465-8F51-2C08D6C0CF63}" type="pres">
      <dgm:prSet presAssocID="{AEE35D13-249A-431C-8D49-4D1CFD4B1D0E}" presName="background3" presStyleLbl="node3" presStyleIdx="3" presStyleCnt="7"/>
      <dgm:spPr/>
    </dgm:pt>
    <dgm:pt modelId="{98A655D8-408C-48CD-BE8C-0E38CA99A5D2}" type="pres">
      <dgm:prSet presAssocID="{AEE35D13-249A-431C-8D49-4D1CFD4B1D0E}" presName="text3" presStyleLbl="fgAcc3" presStyleIdx="3" presStyleCnt="7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95D57AB-59CC-4901-8A80-78DA774EDE82}" type="pres">
      <dgm:prSet presAssocID="{AEE35D13-249A-431C-8D49-4D1CFD4B1D0E}" presName="hierChild4" presStyleCnt="0"/>
      <dgm:spPr/>
    </dgm:pt>
    <dgm:pt modelId="{CE4F8CC7-3D3E-4F7D-BB37-88DBF38605F0}" type="pres">
      <dgm:prSet presAssocID="{538A4EEE-B058-4082-B500-DA147B641492}" presName="Name17" presStyleLbl="parChTrans1D3" presStyleIdx="4" presStyleCnt="7"/>
      <dgm:spPr/>
      <dgm:t>
        <a:bodyPr/>
        <a:lstStyle/>
        <a:p>
          <a:pPr latinLnBrk="1"/>
          <a:endParaRPr lang="ko-KR" altLang="en-US"/>
        </a:p>
      </dgm:t>
    </dgm:pt>
    <dgm:pt modelId="{0F20A887-943F-4A1F-A000-BB45818FED83}" type="pres">
      <dgm:prSet presAssocID="{35519D82-3B85-4FEC-99FD-69AFD5FDA578}" presName="hierRoot3" presStyleCnt="0"/>
      <dgm:spPr/>
    </dgm:pt>
    <dgm:pt modelId="{C5067D98-815F-49A1-B7ED-99CD7BFA8BBA}" type="pres">
      <dgm:prSet presAssocID="{35519D82-3B85-4FEC-99FD-69AFD5FDA578}" presName="composite3" presStyleCnt="0"/>
      <dgm:spPr/>
    </dgm:pt>
    <dgm:pt modelId="{E3EFB0D5-FF10-47F3-B969-5E985E48E0B1}" type="pres">
      <dgm:prSet presAssocID="{35519D82-3B85-4FEC-99FD-69AFD5FDA578}" presName="background3" presStyleLbl="node3" presStyleIdx="4" presStyleCnt="7"/>
      <dgm:spPr/>
    </dgm:pt>
    <dgm:pt modelId="{A667A143-BECB-448B-B0E2-4EC06C519F3A}" type="pres">
      <dgm:prSet presAssocID="{35519D82-3B85-4FEC-99FD-69AFD5FDA578}" presName="text3" presStyleLbl="fgAcc3" presStyleIdx="4" presStyleCnt="7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B82D128-778F-401B-BB4A-8746FDBA969A}" type="pres">
      <dgm:prSet presAssocID="{35519D82-3B85-4FEC-99FD-69AFD5FDA578}" presName="hierChild4" presStyleCnt="0"/>
      <dgm:spPr/>
    </dgm:pt>
    <dgm:pt modelId="{D3C3AE5F-2FAA-4A29-A871-8B8A602A15F8}" type="pres">
      <dgm:prSet presAssocID="{C113F1CB-5ADF-4D05-B554-A6278EF70BD9}" presName="Name10" presStyleLbl="parChTrans1D2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7157F372-52E0-4C64-8877-76E60A20D784}" type="pres">
      <dgm:prSet presAssocID="{1FB4221F-24E8-46C1-8059-D9D470210446}" presName="hierRoot2" presStyleCnt="0"/>
      <dgm:spPr/>
    </dgm:pt>
    <dgm:pt modelId="{1D1FB36F-7857-453F-80D5-B9EE13F3FCF1}" type="pres">
      <dgm:prSet presAssocID="{1FB4221F-24E8-46C1-8059-D9D470210446}" presName="composite2" presStyleCnt="0"/>
      <dgm:spPr/>
    </dgm:pt>
    <dgm:pt modelId="{EBA83326-B67A-4F09-841A-85B4C2973651}" type="pres">
      <dgm:prSet presAssocID="{1FB4221F-24E8-46C1-8059-D9D470210446}" presName="background2" presStyleLbl="node2" presStyleIdx="1" presStyleCnt="2"/>
      <dgm:spPr/>
    </dgm:pt>
    <dgm:pt modelId="{4583F128-4605-4535-AED8-3C86DDA70FA9}" type="pres">
      <dgm:prSet presAssocID="{1FB4221F-24E8-46C1-8059-D9D470210446}" presName="text2" presStyleLbl="fgAcc2" presStyleIdx="1" presStyleCnt="2" custScaleX="179362" custScaleY="135704" custLinFactNeighborX="-5410" custLinFactNeighborY="-793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3869BEE-A2B1-4753-A161-2CDAEE5B0FE1}" type="pres">
      <dgm:prSet presAssocID="{1FB4221F-24E8-46C1-8059-D9D470210446}" presName="hierChild3" presStyleCnt="0"/>
      <dgm:spPr/>
    </dgm:pt>
    <dgm:pt modelId="{5F2ED7D0-03BD-4A26-B6F7-361A5531162F}" type="pres">
      <dgm:prSet presAssocID="{3504CB24-8EEA-4796-A74F-87849C1F4514}" presName="Name17" presStyleLbl="parChTrans1D3" presStyleIdx="5" presStyleCnt="7"/>
      <dgm:spPr/>
      <dgm:t>
        <a:bodyPr/>
        <a:lstStyle/>
        <a:p>
          <a:pPr latinLnBrk="1"/>
          <a:endParaRPr lang="ko-KR" altLang="en-US"/>
        </a:p>
      </dgm:t>
    </dgm:pt>
    <dgm:pt modelId="{931AA0D7-07CA-4E6D-AD58-CA6C9315DA05}" type="pres">
      <dgm:prSet presAssocID="{0E3DB429-047A-436A-8917-EF62471158B1}" presName="hierRoot3" presStyleCnt="0"/>
      <dgm:spPr/>
    </dgm:pt>
    <dgm:pt modelId="{21CF07E2-C9E9-4A8C-9367-3D9A7AF64D7E}" type="pres">
      <dgm:prSet presAssocID="{0E3DB429-047A-436A-8917-EF62471158B1}" presName="composite3" presStyleCnt="0"/>
      <dgm:spPr/>
    </dgm:pt>
    <dgm:pt modelId="{FE4BE54A-509F-4439-AD4F-15A1DEF08F7B}" type="pres">
      <dgm:prSet presAssocID="{0E3DB429-047A-436A-8917-EF62471158B1}" presName="background3" presStyleLbl="node3" presStyleIdx="5" presStyleCnt="7"/>
      <dgm:spPr/>
    </dgm:pt>
    <dgm:pt modelId="{057ED0CA-1B25-49CF-A332-18BC62CA6AF5}" type="pres">
      <dgm:prSet presAssocID="{0E3DB429-047A-436A-8917-EF62471158B1}" presName="text3" presStyleLbl="fgAcc3" presStyleIdx="5" presStyleCnt="7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C14D5A1-E21E-45CE-A0C5-2E35F63B7628}" type="pres">
      <dgm:prSet presAssocID="{0E3DB429-047A-436A-8917-EF62471158B1}" presName="hierChild4" presStyleCnt="0"/>
      <dgm:spPr/>
    </dgm:pt>
    <dgm:pt modelId="{17B876F5-07F0-4928-B06A-CEFE61D7278D}" type="pres">
      <dgm:prSet presAssocID="{1591014E-4481-4438-96BE-D5E37E3038A1}" presName="Name17" presStyleLbl="parChTrans1D3" presStyleIdx="6" presStyleCnt="7"/>
      <dgm:spPr/>
      <dgm:t>
        <a:bodyPr/>
        <a:lstStyle/>
        <a:p>
          <a:pPr latinLnBrk="1"/>
          <a:endParaRPr lang="ko-KR" altLang="en-US"/>
        </a:p>
      </dgm:t>
    </dgm:pt>
    <dgm:pt modelId="{53986676-4647-4067-B24C-56F8B8EFAD11}" type="pres">
      <dgm:prSet presAssocID="{96B48E01-F0B7-4EEB-A800-477AFEBD3353}" presName="hierRoot3" presStyleCnt="0"/>
      <dgm:spPr/>
    </dgm:pt>
    <dgm:pt modelId="{3CE3CBF1-7D15-4111-A603-5EF512C2329B}" type="pres">
      <dgm:prSet presAssocID="{96B48E01-F0B7-4EEB-A800-477AFEBD3353}" presName="composite3" presStyleCnt="0"/>
      <dgm:spPr/>
    </dgm:pt>
    <dgm:pt modelId="{7B0376CB-580D-4372-9672-C2EDDAAE636F}" type="pres">
      <dgm:prSet presAssocID="{96B48E01-F0B7-4EEB-A800-477AFEBD3353}" presName="background3" presStyleLbl="node3" presStyleIdx="6" presStyleCnt="7"/>
      <dgm:spPr/>
    </dgm:pt>
    <dgm:pt modelId="{B78E4A5D-4A47-4AC7-886B-2E7DEBFCBD01}" type="pres">
      <dgm:prSet presAssocID="{96B48E01-F0B7-4EEB-A800-477AFEBD3353}" presName="text3" presStyleLbl="fgAcc3" presStyleIdx="6" presStyleCnt="7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0DA3AF7-99E6-4354-A2CC-FA3BAA5F6563}" type="pres">
      <dgm:prSet presAssocID="{96B48E01-F0B7-4EEB-A800-477AFEBD3353}" presName="hierChild4" presStyleCnt="0"/>
      <dgm:spPr/>
    </dgm:pt>
  </dgm:ptLst>
  <dgm:cxnLst>
    <dgm:cxn modelId="{6C1D6AAD-A362-4934-B4A5-DC19A62F8D8C}" type="presOf" srcId="{0E07F310-9534-47B4-BCC1-F54C530E5CA5}" destId="{6006A4C9-3961-46A8-A5EF-94FAE21C1897}" srcOrd="0" destOrd="0" presId="urn:microsoft.com/office/officeart/2005/8/layout/hierarchy1"/>
    <dgm:cxn modelId="{E526BD33-077C-4319-8B8F-60C412D01627}" srcId="{29BFEBFB-B8B9-432C-8C91-21BE54F22F2F}" destId="{3B895E28-E0CE-41AF-9F65-18A4941AFD56}" srcOrd="2" destOrd="0" parTransId="{922FD1E1-6BF6-4776-B7DD-C41C535521D5}" sibTransId="{98960D94-A5F6-4C63-A16F-48439060D866}"/>
    <dgm:cxn modelId="{7D3FA4E5-DEFA-4ED9-A906-47EAAB3EA02E}" type="presOf" srcId="{AEE35D13-249A-431C-8D49-4D1CFD4B1D0E}" destId="{98A655D8-408C-48CD-BE8C-0E38CA99A5D2}" srcOrd="0" destOrd="0" presId="urn:microsoft.com/office/officeart/2005/8/layout/hierarchy1"/>
    <dgm:cxn modelId="{B8B2A4DB-807D-4251-B7B4-FC09B826C7D8}" type="presOf" srcId="{922FD1E1-6BF6-4776-B7DD-C41C535521D5}" destId="{F9F0761B-35C4-4A88-BEDE-BC91B8214D9D}" srcOrd="0" destOrd="0" presId="urn:microsoft.com/office/officeart/2005/8/layout/hierarchy1"/>
    <dgm:cxn modelId="{7D4241A7-D98F-4E85-A764-F01BD5B2412F}" type="presOf" srcId="{F65ED479-C098-4C3C-B630-802A9FA51B40}" destId="{696AF24C-37B3-4E21-82F6-215B29F60ED4}" srcOrd="0" destOrd="0" presId="urn:microsoft.com/office/officeart/2005/8/layout/hierarchy1"/>
    <dgm:cxn modelId="{EE63CF2A-0BC0-402C-8D4F-421C62E094C8}" srcId="{29BFEBFB-B8B9-432C-8C91-21BE54F22F2F}" destId="{908C8D69-1FE3-4028-8201-609CDF1E91F8}" srcOrd="1" destOrd="0" parTransId="{F65ED479-C098-4C3C-B630-802A9FA51B40}" sibTransId="{445C2FCF-38C8-42B1-860A-881531E9E835}"/>
    <dgm:cxn modelId="{DACAEB46-B1D6-4648-B91F-7A9EF7713A39}" type="presOf" srcId="{35519D82-3B85-4FEC-99FD-69AFD5FDA578}" destId="{A667A143-BECB-448B-B0E2-4EC06C519F3A}" srcOrd="0" destOrd="0" presId="urn:microsoft.com/office/officeart/2005/8/layout/hierarchy1"/>
    <dgm:cxn modelId="{EECD9C86-6E90-4114-B002-C053CE08243A}" type="presOf" srcId="{0E3DB429-047A-436A-8917-EF62471158B1}" destId="{057ED0CA-1B25-49CF-A332-18BC62CA6AF5}" srcOrd="0" destOrd="0" presId="urn:microsoft.com/office/officeart/2005/8/layout/hierarchy1"/>
    <dgm:cxn modelId="{3A68CAA9-7063-4B89-8EB4-AF339AB3C0CB}" type="presOf" srcId="{538A4EEE-B058-4082-B500-DA147B641492}" destId="{CE4F8CC7-3D3E-4F7D-BB37-88DBF38605F0}" srcOrd="0" destOrd="0" presId="urn:microsoft.com/office/officeart/2005/8/layout/hierarchy1"/>
    <dgm:cxn modelId="{454AF5E9-3C0F-41AB-8EAC-26614D2251E7}" type="presOf" srcId="{C113F1CB-5ADF-4D05-B554-A6278EF70BD9}" destId="{D3C3AE5F-2FAA-4A29-A871-8B8A602A15F8}" srcOrd="0" destOrd="0" presId="urn:microsoft.com/office/officeart/2005/8/layout/hierarchy1"/>
    <dgm:cxn modelId="{407E6E32-DCA3-4051-9928-3154CBA03FC8}" type="presOf" srcId="{908C8D69-1FE3-4028-8201-609CDF1E91F8}" destId="{0E43B75A-49AB-477D-8C5F-B61386191A00}" srcOrd="0" destOrd="0" presId="urn:microsoft.com/office/officeart/2005/8/layout/hierarchy1"/>
    <dgm:cxn modelId="{33AA2295-F407-429E-91E3-5484A06F35BC}" type="presOf" srcId="{3504CB24-8EEA-4796-A74F-87849C1F4514}" destId="{5F2ED7D0-03BD-4A26-B6F7-361A5531162F}" srcOrd="0" destOrd="0" presId="urn:microsoft.com/office/officeart/2005/8/layout/hierarchy1"/>
    <dgm:cxn modelId="{F4F4820D-2B62-469A-9663-1650247E2B65}" type="presOf" srcId="{96B48E01-F0B7-4EEB-A800-477AFEBD3353}" destId="{B78E4A5D-4A47-4AC7-886B-2E7DEBFCBD01}" srcOrd="0" destOrd="0" presId="urn:microsoft.com/office/officeart/2005/8/layout/hierarchy1"/>
    <dgm:cxn modelId="{49ADC610-F4EE-4508-8DDC-EB47302493A7}" type="presOf" srcId="{50991E60-9B29-496D-BB46-D2BB7D365805}" destId="{8661E8E0-1C24-4635-A839-17FED8019900}" srcOrd="0" destOrd="0" presId="urn:microsoft.com/office/officeart/2005/8/layout/hierarchy1"/>
    <dgm:cxn modelId="{83718A42-659F-4F0E-98C0-48EC7906113E}" type="presOf" srcId="{0C676DFE-661A-41B1-AA78-C523C6E2149A}" destId="{DC48D58A-91CD-4822-B652-518CE954ABAE}" srcOrd="0" destOrd="0" presId="urn:microsoft.com/office/officeart/2005/8/layout/hierarchy1"/>
    <dgm:cxn modelId="{5339C51E-1ED9-47F8-ACCC-16E4607F84A2}" type="presOf" srcId="{1FB4221F-24E8-46C1-8059-D9D470210446}" destId="{4583F128-4605-4535-AED8-3C86DDA70FA9}" srcOrd="0" destOrd="0" presId="urn:microsoft.com/office/officeart/2005/8/layout/hierarchy1"/>
    <dgm:cxn modelId="{716B9492-A163-4A53-BFBE-4FB6195E2695}" srcId="{29BFEBFB-B8B9-432C-8C91-21BE54F22F2F}" destId="{50991E60-9B29-496D-BB46-D2BB7D365805}" srcOrd="0" destOrd="0" parTransId="{5B1DC1F6-539F-4E87-BABC-92E56C1E92B0}" sibTransId="{DCA248B5-544C-4393-9CCD-07B3EE47C3A6}"/>
    <dgm:cxn modelId="{B3C09D21-1A42-4CA2-A223-60BEA01DFC29}" srcId="{D683505C-68BE-43C6-A355-8FF552713371}" destId="{1FB4221F-24E8-46C1-8059-D9D470210446}" srcOrd="1" destOrd="0" parTransId="{C113F1CB-5ADF-4D05-B554-A6278EF70BD9}" sibTransId="{C844E01F-869E-4D6E-B446-5ED9D1C740BC}"/>
    <dgm:cxn modelId="{7AB5B9B8-BD1D-4026-AC89-E4D24A31DDB7}" srcId="{29BFEBFB-B8B9-432C-8C91-21BE54F22F2F}" destId="{AEE35D13-249A-431C-8D49-4D1CFD4B1D0E}" srcOrd="3" destOrd="0" parTransId="{0C676DFE-661A-41B1-AA78-C523C6E2149A}" sibTransId="{63EDD916-3E0F-4AF1-8B92-C9A633494B64}"/>
    <dgm:cxn modelId="{6D57FAAC-CD0A-49DE-B7AC-83CC6701AD7A}" srcId="{1FB4221F-24E8-46C1-8059-D9D470210446}" destId="{0E3DB429-047A-436A-8917-EF62471158B1}" srcOrd="0" destOrd="0" parTransId="{3504CB24-8EEA-4796-A74F-87849C1F4514}" sibTransId="{9CF707A9-93D4-4BF3-B080-1A86C420F92B}"/>
    <dgm:cxn modelId="{D53D0776-2D1E-42DA-8F9F-F3DC8036647E}" type="presOf" srcId="{A10F4185-BAFE-4CA1-8877-5333E6571D4B}" destId="{FC25EF66-7CDE-4048-8C50-4EC8EEB387FA}" srcOrd="0" destOrd="0" presId="urn:microsoft.com/office/officeart/2005/8/layout/hierarchy1"/>
    <dgm:cxn modelId="{1EEC0ADE-E939-416E-A6B7-D81EC13F8924}" type="presOf" srcId="{1591014E-4481-4438-96BE-D5E37E3038A1}" destId="{17B876F5-07F0-4928-B06A-CEFE61D7278D}" srcOrd="0" destOrd="0" presId="urn:microsoft.com/office/officeart/2005/8/layout/hierarchy1"/>
    <dgm:cxn modelId="{7D2511DF-1B65-4738-AD2F-5ED1B662DD5C}" srcId="{29BFEBFB-B8B9-432C-8C91-21BE54F22F2F}" destId="{35519D82-3B85-4FEC-99FD-69AFD5FDA578}" srcOrd="4" destOrd="0" parTransId="{538A4EEE-B058-4082-B500-DA147B641492}" sibTransId="{58D13C4C-A879-4F0C-9EDC-4D245DBB860B}"/>
    <dgm:cxn modelId="{A08C9C32-6F07-418D-A3C5-D5208A97246C}" srcId="{D683505C-68BE-43C6-A355-8FF552713371}" destId="{29BFEBFB-B8B9-432C-8C91-21BE54F22F2F}" srcOrd="0" destOrd="0" parTransId="{0E07F310-9534-47B4-BCC1-F54C530E5CA5}" sibTransId="{7A857551-7F41-40E9-9306-46A159639792}"/>
    <dgm:cxn modelId="{9FEF608A-ED3C-4471-8A28-C7DDCF2B0FAD}" type="presOf" srcId="{5B1DC1F6-539F-4E87-BABC-92E56C1E92B0}" destId="{BC927A19-BC7A-4F79-91FD-16AFA3B818C4}" srcOrd="0" destOrd="0" presId="urn:microsoft.com/office/officeart/2005/8/layout/hierarchy1"/>
    <dgm:cxn modelId="{2E79E80D-EE66-4E04-B767-B33628DD7BD9}" type="presOf" srcId="{3B895E28-E0CE-41AF-9F65-18A4941AFD56}" destId="{A46F0B00-9559-4260-8830-3E2E25284F75}" srcOrd="0" destOrd="0" presId="urn:microsoft.com/office/officeart/2005/8/layout/hierarchy1"/>
    <dgm:cxn modelId="{D2BB0AE1-3DCF-4CA4-BB2A-4D5BDDCF270A}" srcId="{1FB4221F-24E8-46C1-8059-D9D470210446}" destId="{96B48E01-F0B7-4EEB-A800-477AFEBD3353}" srcOrd="1" destOrd="0" parTransId="{1591014E-4481-4438-96BE-D5E37E3038A1}" sibTransId="{5731A7EE-1C0E-415A-A932-AD1D5062C543}"/>
    <dgm:cxn modelId="{5A04F49A-1330-4C30-AFF8-8A1C5304BB06}" type="presOf" srcId="{29BFEBFB-B8B9-432C-8C91-21BE54F22F2F}" destId="{C4419495-2E01-4C35-BD5A-93D1A7EDD044}" srcOrd="0" destOrd="0" presId="urn:microsoft.com/office/officeart/2005/8/layout/hierarchy1"/>
    <dgm:cxn modelId="{39F4396C-4624-4BAF-AE23-FAAFDD4B9013}" srcId="{A10F4185-BAFE-4CA1-8877-5333E6571D4B}" destId="{D683505C-68BE-43C6-A355-8FF552713371}" srcOrd="0" destOrd="0" parTransId="{B90FE99B-424B-462E-85A8-ADC968C90F22}" sibTransId="{F0FCB4A7-6A3C-48EE-87F5-1A27FBCB14A9}"/>
    <dgm:cxn modelId="{43EEEF99-23DA-4352-8C03-2B7C8FE13319}" type="presOf" srcId="{D683505C-68BE-43C6-A355-8FF552713371}" destId="{11B61B9D-86A3-417C-8E48-C542ED4972CB}" srcOrd="0" destOrd="0" presId="urn:microsoft.com/office/officeart/2005/8/layout/hierarchy1"/>
    <dgm:cxn modelId="{A4C50C9C-DA1C-42E3-B418-7D4C28701FA6}" type="presParOf" srcId="{FC25EF66-7CDE-4048-8C50-4EC8EEB387FA}" destId="{A8A23999-DE6E-4A08-84E1-006188685CE9}" srcOrd="0" destOrd="0" presId="urn:microsoft.com/office/officeart/2005/8/layout/hierarchy1"/>
    <dgm:cxn modelId="{6E3A37CB-0474-460A-957F-A7B056A52189}" type="presParOf" srcId="{A8A23999-DE6E-4A08-84E1-006188685CE9}" destId="{200C272E-F715-43E1-B8D8-F1D31B83B0DF}" srcOrd="0" destOrd="0" presId="urn:microsoft.com/office/officeart/2005/8/layout/hierarchy1"/>
    <dgm:cxn modelId="{33C93C68-F754-4E4A-A3A5-84A2C79B0A3A}" type="presParOf" srcId="{200C272E-F715-43E1-B8D8-F1D31B83B0DF}" destId="{0B305939-8EC7-4AD9-953E-271BEC56DAFC}" srcOrd="0" destOrd="0" presId="urn:microsoft.com/office/officeart/2005/8/layout/hierarchy1"/>
    <dgm:cxn modelId="{7AFE467E-4561-47FE-8ED8-38A145B112BB}" type="presParOf" srcId="{200C272E-F715-43E1-B8D8-F1D31B83B0DF}" destId="{11B61B9D-86A3-417C-8E48-C542ED4972CB}" srcOrd="1" destOrd="0" presId="urn:microsoft.com/office/officeart/2005/8/layout/hierarchy1"/>
    <dgm:cxn modelId="{1B2B6CFE-7BAA-41F4-B766-DE581C3ADDC3}" type="presParOf" srcId="{A8A23999-DE6E-4A08-84E1-006188685CE9}" destId="{4372E5AB-520A-48A6-8EB1-615161E5F11A}" srcOrd="1" destOrd="0" presId="urn:microsoft.com/office/officeart/2005/8/layout/hierarchy1"/>
    <dgm:cxn modelId="{9A6F49D7-2119-40CE-AF7E-9786104FD71F}" type="presParOf" srcId="{4372E5AB-520A-48A6-8EB1-615161E5F11A}" destId="{6006A4C9-3961-46A8-A5EF-94FAE21C1897}" srcOrd="0" destOrd="0" presId="urn:microsoft.com/office/officeart/2005/8/layout/hierarchy1"/>
    <dgm:cxn modelId="{1C61F131-C8D7-458B-8040-4B302480FB15}" type="presParOf" srcId="{4372E5AB-520A-48A6-8EB1-615161E5F11A}" destId="{506AE1E7-72F1-4FF4-8694-A6F45A8FE24C}" srcOrd="1" destOrd="0" presId="urn:microsoft.com/office/officeart/2005/8/layout/hierarchy1"/>
    <dgm:cxn modelId="{A3BDE72C-4E41-4938-AF73-FD8FE0838A92}" type="presParOf" srcId="{506AE1E7-72F1-4FF4-8694-A6F45A8FE24C}" destId="{A44B5603-B001-40FA-9F51-99D9756FF0D2}" srcOrd="0" destOrd="0" presId="urn:microsoft.com/office/officeart/2005/8/layout/hierarchy1"/>
    <dgm:cxn modelId="{C7C31563-27B3-4820-8057-9A7C0BED058A}" type="presParOf" srcId="{A44B5603-B001-40FA-9F51-99D9756FF0D2}" destId="{F305698D-1479-45C7-925F-C1B1CD42067B}" srcOrd="0" destOrd="0" presId="urn:microsoft.com/office/officeart/2005/8/layout/hierarchy1"/>
    <dgm:cxn modelId="{EDF7EFE7-91FD-44C3-A195-CC046B84B736}" type="presParOf" srcId="{A44B5603-B001-40FA-9F51-99D9756FF0D2}" destId="{C4419495-2E01-4C35-BD5A-93D1A7EDD044}" srcOrd="1" destOrd="0" presId="urn:microsoft.com/office/officeart/2005/8/layout/hierarchy1"/>
    <dgm:cxn modelId="{801559D6-5574-41C3-BAA6-8D07F7E411D6}" type="presParOf" srcId="{506AE1E7-72F1-4FF4-8694-A6F45A8FE24C}" destId="{F7C1629F-5D94-43F9-AF6A-0940B6307890}" srcOrd="1" destOrd="0" presId="urn:microsoft.com/office/officeart/2005/8/layout/hierarchy1"/>
    <dgm:cxn modelId="{6C6F54C4-7AA3-4EDF-AAE0-3441E7ECA071}" type="presParOf" srcId="{F7C1629F-5D94-43F9-AF6A-0940B6307890}" destId="{BC927A19-BC7A-4F79-91FD-16AFA3B818C4}" srcOrd="0" destOrd="0" presId="urn:microsoft.com/office/officeart/2005/8/layout/hierarchy1"/>
    <dgm:cxn modelId="{31441D63-F8E4-437E-9A9F-04613CF5E384}" type="presParOf" srcId="{F7C1629F-5D94-43F9-AF6A-0940B6307890}" destId="{7425BCDB-5E4C-46D6-B222-453508319CC9}" srcOrd="1" destOrd="0" presId="urn:microsoft.com/office/officeart/2005/8/layout/hierarchy1"/>
    <dgm:cxn modelId="{83627568-53A2-4662-A904-3116B8434CA0}" type="presParOf" srcId="{7425BCDB-5E4C-46D6-B222-453508319CC9}" destId="{0A87C632-8CD1-45E8-B74C-4658511E7A4F}" srcOrd="0" destOrd="0" presId="urn:microsoft.com/office/officeart/2005/8/layout/hierarchy1"/>
    <dgm:cxn modelId="{20D63FD9-438B-43C7-9A55-D76E31204C73}" type="presParOf" srcId="{0A87C632-8CD1-45E8-B74C-4658511E7A4F}" destId="{3ACAE69C-EF90-49FE-B812-0C971B184C97}" srcOrd="0" destOrd="0" presId="urn:microsoft.com/office/officeart/2005/8/layout/hierarchy1"/>
    <dgm:cxn modelId="{52675543-C50B-4675-B251-9742ED5BA16F}" type="presParOf" srcId="{0A87C632-8CD1-45E8-B74C-4658511E7A4F}" destId="{8661E8E0-1C24-4635-A839-17FED8019900}" srcOrd="1" destOrd="0" presId="urn:microsoft.com/office/officeart/2005/8/layout/hierarchy1"/>
    <dgm:cxn modelId="{1EE76272-1320-4F34-AE9C-ED74818D60F3}" type="presParOf" srcId="{7425BCDB-5E4C-46D6-B222-453508319CC9}" destId="{B74A1D81-9AFC-4DFC-BAA7-DFCF743AEE38}" srcOrd="1" destOrd="0" presId="urn:microsoft.com/office/officeart/2005/8/layout/hierarchy1"/>
    <dgm:cxn modelId="{8B829B01-478F-414D-A08B-EE21685631CC}" type="presParOf" srcId="{F7C1629F-5D94-43F9-AF6A-0940B6307890}" destId="{696AF24C-37B3-4E21-82F6-215B29F60ED4}" srcOrd="2" destOrd="0" presId="urn:microsoft.com/office/officeart/2005/8/layout/hierarchy1"/>
    <dgm:cxn modelId="{5429381C-83F3-4746-8B68-AB4004FA33EC}" type="presParOf" srcId="{F7C1629F-5D94-43F9-AF6A-0940B6307890}" destId="{DAB6F55E-8D23-4D68-A7CC-32CC37939C91}" srcOrd="3" destOrd="0" presId="urn:microsoft.com/office/officeart/2005/8/layout/hierarchy1"/>
    <dgm:cxn modelId="{ABAE958E-D8F8-4188-A96D-3F52036976E3}" type="presParOf" srcId="{DAB6F55E-8D23-4D68-A7CC-32CC37939C91}" destId="{C444B1D7-9EAA-48A8-888E-8A2FA12B60A7}" srcOrd="0" destOrd="0" presId="urn:microsoft.com/office/officeart/2005/8/layout/hierarchy1"/>
    <dgm:cxn modelId="{6F1A7F7E-2528-4215-A0CD-EA36DFBAE11F}" type="presParOf" srcId="{C444B1D7-9EAA-48A8-888E-8A2FA12B60A7}" destId="{68C833B4-337F-4DB0-9BF6-C257FC1858F7}" srcOrd="0" destOrd="0" presId="urn:microsoft.com/office/officeart/2005/8/layout/hierarchy1"/>
    <dgm:cxn modelId="{FC56E167-7E6A-4370-877C-49CA5F811AD9}" type="presParOf" srcId="{C444B1D7-9EAA-48A8-888E-8A2FA12B60A7}" destId="{0E43B75A-49AB-477D-8C5F-B61386191A00}" srcOrd="1" destOrd="0" presId="urn:microsoft.com/office/officeart/2005/8/layout/hierarchy1"/>
    <dgm:cxn modelId="{2D73772C-B3C1-48C2-B687-C2D9C56F9985}" type="presParOf" srcId="{DAB6F55E-8D23-4D68-A7CC-32CC37939C91}" destId="{43A2939E-5BB2-4925-97F2-84FF1BFDF75A}" srcOrd="1" destOrd="0" presId="urn:microsoft.com/office/officeart/2005/8/layout/hierarchy1"/>
    <dgm:cxn modelId="{E5675AE3-90F0-49E8-95EB-A6652C790425}" type="presParOf" srcId="{F7C1629F-5D94-43F9-AF6A-0940B6307890}" destId="{F9F0761B-35C4-4A88-BEDE-BC91B8214D9D}" srcOrd="4" destOrd="0" presId="urn:microsoft.com/office/officeart/2005/8/layout/hierarchy1"/>
    <dgm:cxn modelId="{657F3332-BA73-42CD-B317-0127967C5C23}" type="presParOf" srcId="{F7C1629F-5D94-43F9-AF6A-0940B6307890}" destId="{09B57032-CF35-46A9-A4CB-147C86B97F76}" srcOrd="5" destOrd="0" presId="urn:microsoft.com/office/officeart/2005/8/layout/hierarchy1"/>
    <dgm:cxn modelId="{5D8E475B-CC60-4664-BCB5-AE433D15C432}" type="presParOf" srcId="{09B57032-CF35-46A9-A4CB-147C86B97F76}" destId="{068828FF-DB78-43DA-9B71-9D2B10548E40}" srcOrd="0" destOrd="0" presId="urn:microsoft.com/office/officeart/2005/8/layout/hierarchy1"/>
    <dgm:cxn modelId="{6CD147AB-B160-4541-A2BD-8039E1A70700}" type="presParOf" srcId="{068828FF-DB78-43DA-9B71-9D2B10548E40}" destId="{C26B96A2-4DED-478A-9AF9-82E3EAD273FA}" srcOrd="0" destOrd="0" presId="urn:microsoft.com/office/officeart/2005/8/layout/hierarchy1"/>
    <dgm:cxn modelId="{8EAA3D58-A32B-4662-B65F-67AFF0265ABB}" type="presParOf" srcId="{068828FF-DB78-43DA-9B71-9D2B10548E40}" destId="{A46F0B00-9559-4260-8830-3E2E25284F75}" srcOrd="1" destOrd="0" presId="urn:microsoft.com/office/officeart/2005/8/layout/hierarchy1"/>
    <dgm:cxn modelId="{287FACD2-ECE7-480D-A881-D7DB86B39777}" type="presParOf" srcId="{09B57032-CF35-46A9-A4CB-147C86B97F76}" destId="{019FBEC1-A675-4D99-9F61-4152F9EBD105}" srcOrd="1" destOrd="0" presId="urn:microsoft.com/office/officeart/2005/8/layout/hierarchy1"/>
    <dgm:cxn modelId="{8AE65248-4BF9-41FC-85FA-8DFC46409232}" type="presParOf" srcId="{F7C1629F-5D94-43F9-AF6A-0940B6307890}" destId="{DC48D58A-91CD-4822-B652-518CE954ABAE}" srcOrd="6" destOrd="0" presId="urn:microsoft.com/office/officeart/2005/8/layout/hierarchy1"/>
    <dgm:cxn modelId="{ACCE9F1E-C901-4587-A20E-8CD8C7FC53D0}" type="presParOf" srcId="{F7C1629F-5D94-43F9-AF6A-0940B6307890}" destId="{9AC37272-5ABC-434C-BA08-D5C4FD332341}" srcOrd="7" destOrd="0" presId="urn:microsoft.com/office/officeart/2005/8/layout/hierarchy1"/>
    <dgm:cxn modelId="{4C1B8F64-7DF1-409F-9CCC-03579C00E821}" type="presParOf" srcId="{9AC37272-5ABC-434C-BA08-D5C4FD332341}" destId="{758322C8-509D-41A4-A6BC-9ECDD81E8007}" srcOrd="0" destOrd="0" presId="urn:microsoft.com/office/officeart/2005/8/layout/hierarchy1"/>
    <dgm:cxn modelId="{D570654E-E8E7-48ED-B105-90B108E6F50F}" type="presParOf" srcId="{758322C8-509D-41A4-A6BC-9ECDD81E8007}" destId="{5E2DB78D-B509-4465-8F51-2C08D6C0CF63}" srcOrd="0" destOrd="0" presId="urn:microsoft.com/office/officeart/2005/8/layout/hierarchy1"/>
    <dgm:cxn modelId="{1E03F171-C730-425F-B721-A5A2740C3DE3}" type="presParOf" srcId="{758322C8-509D-41A4-A6BC-9ECDD81E8007}" destId="{98A655D8-408C-48CD-BE8C-0E38CA99A5D2}" srcOrd="1" destOrd="0" presId="urn:microsoft.com/office/officeart/2005/8/layout/hierarchy1"/>
    <dgm:cxn modelId="{A27ED20E-01AC-4F6F-B75A-292E298D5186}" type="presParOf" srcId="{9AC37272-5ABC-434C-BA08-D5C4FD332341}" destId="{B95D57AB-59CC-4901-8A80-78DA774EDE82}" srcOrd="1" destOrd="0" presId="urn:microsoft.com/office/officeart/2005/8/layout/hierarchy1"/>
    <dgm:cxn modelId="{CA3883C9-8C15-4984-BDEF-C1190C1434B8}" type="presParOf" srcId="{F7C1629F-5D94-43F9-AF6A-0940B6307890}" destId="{CE4F8CC7-3D3E-4F7D-BB37-88DBF38605F0}" srcOrd="8" destOrd="0" presId="urn:microsoft.com/office/officeart/2005/8/layout/hierarchy1"/>
    <dgm:cxn modelId="{94606513-3DDD-4394-BE7E-5C8E3D7186B2}" type="presParOf" srcId="{F7C1629F-5D94-43F9-AF6A-0940B6307890}" destId="{0F20A887-943F-4A1F-A000-BB45818FED83}" srcOrd="9" destOrd="0" presId="urn:microsoft.com/office/officeart/2005/8/layout/hierarchy1"/>
    <dgm:cxn modelId="{E24A86A3-D437-4D03-8615-1199197FAB60}" type="presParOf" srcId="{0F20A887-943F-4A1F-A000-BB45818FED83}" destId="{C5067D98-815F-49A1-B7ED-99CD7BFA8BBA}" srcOrd="0" destOrd="0" presId="urn:microsoft.com/office/officeart/2005/8/layout/hierarchy1"/>
    <dgm:cxn modelId="{BF6D59D7-8CF5-4D6A-B977-31BF21BB1DB8}" type="presParOf" srcId="{C5067D98-815F-49A1-B7ED-99CD7BFA8BBA}" destId="{E3EFB0D5-FF10-47F3-B969-5E985E48E0B1}" srcOrd="0" destOrd="0" presId="urn:microsoft.com/office/officeart/2005/8/layout/hierarchy1"/>
    <dgm:cxn modelId="{C0D799BC-42FB-4944-867F-3A7DB85E1F9B}" type="presParOf" srcId="{C5067D98-815F-49A1-B7ED-99CD7BFA8BBA}" destId="{A667A143-BECB-448B-B0E2-4EC06C519F3A}" srcOrd="1" destOrd="0" presId="urn:microsoft.com/office/officeart/2005/8/layout/hierarchy1"/>
    <dgm:cxn modelId="{854E169D-A1CD-47D4-AD4B-E9573491E5CA}" type="presParOf" srcId="{0F20A887-943F-4A1F-A000-BB45818FED83}" destId="{5B82D128-778F-401B-BB4A-8746FDBA969A}" srcOrd="1" destOrd="0" presId="urn:microsoft.com/office/officeart/2005/8/layout/hierarchy1"/>
    <dgm:cxn modelId="{2F77DF03-E50D-4D0F-8430-E91EA44F9ED0}" type="presParOf" srcId="{4372E5AB-520A-48A6-8EB1-615161E5F11A}" destId="{D3C3AE5F-2FAA-4A29-A871-8B8A602A15F8}" srcOrd="2" destOrd="0" presId="urn:microsoft.com/office/officeart/2005/8/layout/hierarchy1"/>
    <dgm:cxn modelId="{8D01CA68-24B7-4B00-94AD-AD8361C2D972}" type="presParOf" srcId="{4372E5AB-520A-48A6-8EB1-615161E5F11A}" destId="{7157F372-52E0-4C64-8877-76E60A20D784}" srcOrd="3" destOrd="0" presId="urn:microsoft.com/office/officeart/2005/8/layout/hierarchy1"/>
    <dgm:cxn modelId="{667A3BBB-343E-40F6-B807-CDDE31943B18}" type="presParOf" srcId="{7157F372-52E0-4C64-8877-76E60A20D784}" destId="{1D1FB36F-7857-453F-80D5-B9EE13F3FCF1}" srcOrd="0" destOrd="0" presId="urn:microsoft.com/office/officeart/2005/8/layout/hierarchy1"/>
    <dgm:cxn modelId="{4BD45E61-355B-4BBC-B754-7A7CE4DEB5D8}" type="presParOf" srcId="{1D1FB36F-7857-453F-80D5-B9EE13F3FCF1}" destId="{EBA83326-B67A-4F09-841A-85B4C2973651}" srcOrd="0" destOrd="0" presId="urn:microsoft.com/office/officeart/2005/8/layout/hierarchy1"/>
    <dgm:cxn modelId="{3002420F-6590-41E0-8C36-BB4C16590721}" type="presParOf" srcId="{1D1FB36F-7857-453F-80D5-B9EE13F3FCF1}" destId="{4583F128-4605-4535-AED8-3C86DDA70FA9}" srcOrd="1" destOrd="0" presId="urn:microsoft.com/office/officeart/2005/8/layout/hierarchy1"/>
    <dgm:cxn modelId="{1A0FA233-E258-4FDA-BE9C-961D30BD40B5}" type="presParOf" srcId="{7157F372-52E0-4C64-8877-76E60A20D784}" destId="{13869BEE-A2B1-4753-A161-2CDAEE5B0FE1}" srcOrd="1" destOrd="0" presId="urn:microsoft.com/office/officeart/2005/8/layout/hierarchy1"/>
    <dgm:cxn modelId="{E12A731C-008F-4E4E-B695-E016CCF31C5C}" type="presParOf" srcId="{13869BEE-A2B1-4753-A161-2CDAEE5B0FE1}" destId="{5F2ED7D0-03BD-4A26-B6F7-361A5531162F}" srcOrd="0" destOrd="0" presId="urn:microsoft.com/office/officeart/2005/8/layout/hierarchy1"/>
    <dgm:cxn modelId="{2B9155F9-1675-4BE8-9011-7A646B3DEBE0}" type="presParOf" srcId="{13869BEE-A2B1-4753-A161-2CDAEE5B0FE1}" destId="{931AA0D7-07CA-4E6D-AD58-CA6C9315DA05}" srcOrd="1" destOrd="0" presId="urn:microsoft.com/office/officeart/2005/8/layout/hierarchy1"/>
    <dgm:cxn modelId="{FBBCCBE4-26E6-47BA-A026-9A8062F1FA31}" type="presParOf" srcId="{931AA0D7-07CA-4E6D-AD58-CA6C9315DA05}" destId="{21CF07E2-C9E9-4A8C-9367-3D9A7AF64D7E}" srcOrd="0" destOrd="0" presId="urn:microsoft.com/office/officeart/2005/8/layout/hierarchy1"/>
    <dgm:cxn modelId="{0CE7096D-09AF-4CB3-A896-1312CB73ECE8}" type="presParOf" srcId="{21CF07E2-C9E9-4A8C-9367-3D9A7AF64D7E}" destId="{FE4BE54A-509F-4439-AD4F-15A1DEF08F7B}" srcOrd="0" destOrd="0" presId="urn:microsoft.com/office/officeart/2005/8/layout/hierarchy1"/>
    <dgm:cxn modelId="{F5E92C26-DD6F-48A2-AC81-D28C628A5639}" type="presParOf" srcId="{21CF07E2-C9E9-4A8C-9367-3D9A7AF64D7E}" destId="{057ED0CA-1B25-49CF-A332-18BC62CA6AF5}" srcOrd="1" destOrd="0" presId="urn:microsoft.com/office/officeart/2005/8/layout/hierarchy1"/>
    <dgm:cxn modelId="{FFBA9DFC-69A8-42F3-9A9F-588035EA10FA}" type="presParOf" srcId="{931AA0D7-07CA-4E6D-AD58-CA6C9315DA05}" destId="{4C14D5A1-E21E-45CE-A0C5-2E35F63B7628}" srcOrd="1" destOrd="0" presId="urn:microsoft.com/office/officeart/2005/8/layout/hierarchy1"/>
    <dgm:cxn modelId="{F02B6EBE-BEB3-4644-97EA-CD311FD81D39}" type="presParOf" srcId="{13869BEE-A2B1-4753-A161-2CDAEE5B0FE1}" destId="{17B876F5-07F0-4928-B06A-CEFE61D7278D}" srcOrd="2" destOrd="0" presId="urn:microsoft.com/office/officeart/2005/8/layout/hierarchy1"/>
    <dgm:cxn modelId="{450253CD-1EC7-4AAC-97D9-963FBCD8FF52}" type="presParOf" srcId="{13869BEE-A2B1-4753-A161-2CDAEE5B0FE1}" destId="{53986676-4647-4067-B24C-56F8B8EFAD11}" srcOrd="3" destOrd="0" presId="urn:microsoft.com/office/officeart/2005/8/layout/hierarchy1"/>
    <dgm:cxn modelId="{FE6B993E-14DD-4C2B-9606-BDFC10848F1D}" type="presParOf" srcId="{53986676-4647-4067-B24C-56F8B8EFAD11}" destId="{3CE3CBF1-7D15-4111-A603-5EF512C2329B}" srcOrd="0" destOrd="0" presId="urn:microsoft.com/office/officeart/2005/8/layout/hierarchy1"/>
    <dgm:cxn modelId="{A686C295-7980-403C-97DC-35910C03331F}" type="presParOf" srcId="{3CE3CBF1-7D15-4111-A603-5EF512C2329B}" destId="{7B0376CB-580D-4372-9672-C2EDDAAE636F}" srcOrd="0" destOrd="0" presId="urn:microsoft.com/office/officeart/2005/8/layout/hierarchy1"/>
    <dgm:cxn modelId="{46BE5FBF-E372-40DB-81D1-92ECFFEA7862}" type="presParOf" srcId="{3CE3CBF1-7D15-4111-A603-5EF512C2329B}" destId="{B78E4A5D-4A47-4AC7-886B-2E7DEBFCBD01}" srcOrd="1" destOrd="0" presId="urn:microsoft.com/office/officeart/2005/8/layout/hierarchy1"/>
    <dgm:cxn modelId="{1B28DA0E-9AF5-4B5C-B492-725AD0D7E56E}" type="presParOf" srcId="{53986676-4647-4067-B24C-56F8B8EFAD11}" destId="{80DA3AF7-99E6-4354-A2CC-FA3BAA5F656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F15188-D4DC-4B51-876E-E5C3B909769B}">
      <dsp:nvSpPr>
        <dsp:cNvPr id="0" name=""/>
        <dsp:cNvSpPr/>
      </dsp:nvSpPr>
      <dsp:spPr>
        <a:xfrm>
          <a:off x="1782659" y="0"/>
          <a:ext cx="2656246" cy="243840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kern="1200" dirty="0" smtClean="0">
              <a:latin typeface="휴먼매직체" pitchFamily="18" charset="-127"/>
              <a:ea typeface="휴먼매직체" pitchFamily="18" charset="-127"/>
            </a:rPr>
            <a:t>주변청결</a:t>
          </a:r>
          <a:endParaRPr lang="ko-KR" altLang="en-US" sz="3600" kern="1200" dirty="0">
            <a:latin typeface="휴먼매직체" pitchFamily="18" charset="-127"/>
            <a:ea typeface="휴먼매직체" pitchFamily="18" charset="-127"/>
          </a:endParaRPr>
        </a:p>
      </dsp:txBody>
      <dsp:txXfrm>
        <a:off x="2136825" y="426720"/>
        <a:ext cx="1947914" cy="1097280"/>
      </dsp:txXfrm>
    </dsp:sp>
    <dsp:sp modelId="{15DE2FBA-A00E-44BC-B37C-B1A9591DD4D1}">
      <dsp:nvSpPr>
        <dsp:cNvPr id="0" name=""/>
        <dsp:cNvSpPr/>
      </dsp:nvSpPr>
      <dsp:spPr>
        <a:xfrm>
          <a:off x="2686497" y="1461383"/>
          <a:ext cx="2673437" cy="2602138"/>
        </a:xfrm>
        <a:prstGeom prst="ellipse">
          <a:avLst/>
        </a:prstGeom>
        <a:solidFill>
          <a:schemeClr val="accent3">
            <a:alpha val="50000"/>
            <a:hueOff val="5625132"/>
            <a:satOff val="-8440"/>
            <a:lumOff val="-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kern="1200" dirty="0" smtClean="0">
              <a:latin typeface="휴먼매직체" pitchFamily="18" charset="-127"/>
              <a:ea typeface="휴먼매직체" pitchFamily="18" charset="-127"/>
            </a:rPr>
            <a:t>배치상태</a:t>
          </a:r>
          <a:endParaRPr lang="ko-KR" altLang="en-US" sz="3600" kern="1200" dirty="0">
            <a:latin typeface="휴먼매직체" pitchFamily="18" charset="-127"/>
            <a:ea typeface="휴먼매직체" pitchFamily="18" charset="-127"/>
          </a:endParaRPr>
        </a:p>
      </dsp:txBody>
      <dsp:txXfrm>
        <a:off x="3504123" y="2133603"/>
        <a:ext cx="1604062" cy="1431176"/>
      </dsp:txXfrm>
    </dsp:sp>
    <dsp:sp modelId="{B909FB91-CED6-4F19-AF53-4F5A5A54DA3F}">
      <dsp:nvSpPr>
        <dsp:cNvPr id="0" name=""/>
        <dsp:cNvSpPr/>
      </dsp:nvSpPr>
      <dsp:spPr>
        <a:xfrm>
          <a:off x="846549" y="1625599"/>
          <a:ext cx="2656246" cy="2438400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100" kern="1200" dirty="0" smtClean="0"/>
            <a:t> </a:t>
          </a:r>
          <a:r>
            <a:rPr lang="ko-KR" altLang="en-US" sz="3600" kern="1200" dirty="0" smtClean="0">
              <a:latin typeface="휴먼매직체" pitchFamily="18" charset="-127"/>
              <a:ea typeface="휴먼매직체" pitchFamily="18" charset="-127"/>
            </a:rPr>
            <a:t>디자인</a:t>
          </a:r>
          <a:endParaRPr lang="ko-KR" altLang="en-US" sz="3600" kern="1200" dirty="0">
            <a:latin typeface="휴먼매직체" pitchFamily="18" charset="-127"/>
            <a:ea typeface="휴먼매직체" pitchFamily="18" charset="-127"/>
          </a:endParaRPr>
        </a:p>
      </dsp:txBody>
      <dsp:txXfrm>
        <a:off x="1096679" y="2255519"/>
        <a:ext cx="1593747" cy="13411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EBF740-4736-48A0-9683-9D4EF59D9CA3}">
      <dsp:nvSpPr>
        <dsp:cNvPr id="0" name=""/>
        <dsp:cNvSpPr/>
      </dsp:nvSpPr>
      <dsp:spPr>
        <a:xfrm>
          <a:off x="288032" y="0"/>
          <a:ext cx="1800199" cy="180019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latin typeface="휴먼매직체" pitchFamily="18" charset="-127"/>
              <a:ea typeface="휴먼매직체" pitchFamily="18" charset="-127"/>
            </a:rPr>
            <a:t>주변청결</a:t>
          </a:r>
          <a:endParaRPr lang="ko-KR" altLang="en-US" sz="2400" kern="1200" dirty="0">
            <a:latin typeface="휴먼매직체" pitchFamily="18" charset="-127"/>
            <a:ea typeface="휴먼매직체" pitchFamily="18" charset="-127"/>
          </a:endParaRPr>
        </a:p>
      </dsp:txBody>
      <dsp:txXfrm>
        <a:off x="288032" y="0"/>
        <a:ext cx="1800199" cy="18001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EBF740-4736-48A0-9683-9D4EF59D9CA3}">
      <dsp:nvSpPr>
        <dsp:cNvPr id="0" name=""/>
        <dsp:cNvSpPr/>
      </dsp:nvSpPr>
      <dsp:spPr>
        <a:xfrm>
          <a:off x="288032" y="0"/>
          <a:ext cx="1800200" cy="180020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latin typeface="휴먼매직체" pitchFamily="18" charset="-127"/>
              <a:ea typeface="휴먼매직체" pitchFamily="18" charset="-127"/>
            </a:rPr>
            <a:t>디자인</a:t>
          </a:r>
          <a:endParaRPr lang="ko-KR" altLang="en-US" sz="2400" kern="1200" dirty="0">
            <a:latin typeface="휴먼매직체" pitchFamily="18" charset="-127"/>
            <a:ea typeface="휴먼매직체" pitchFamily="18" charset="-127"/>
          </a:endParaRPr>
        </a:p>
      </dsp:txBody>
      <dsp:txXfrm>
        <a:off x="288032" y="0"/>
        <a:ext cx="1800200" cy="18002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4CDBD0-4624-4926-932A-E7E2DD0E1223}">
      <dsp:nvSpPr>
        <dsp:cNvPr id="0" name=""/>
        <dsp:cNvSpPr/>
      </dsp:nvSpPr>
      <dsp:spPr>
        <a:xfrm>
          <a:off x="0" y="0"/>
          <a:ext cx="8183659" cy="505633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DFD05-8C9E-40B6-82DD-51313F67CF24}">
      <dsp:nvSpPr>
        <dsp:cNvPr id="0" name=""/>
        <dsp:cNvSpPr/>
      </dsp:nvSpPr>
      <dsp:spPr>
        <a:xfrm>
          <a:off x="932574" y="3759891"/>
          <a:ext cx="186073" cy="186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562F3E-E203-4FAF-86AE-E4E1115EEBCC}">
      <dsp:nvSpPr>
        <dsp:cNvPr id="0" name=""/>
        <dsp:cNvSpPr/>
      </dsp:nvSpPr>
      <dsp:spPr>
        <a:xfrm>
          <a:off x="0" y="2448274"/>
          <a:ext cx="1806294" cy="1203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596" tIns="0" rIns="0" bIns="0" numCol="1" spcCol="1270" anchor="t" anchorCtr="0">
          <a:noAutofit/>
        </a:bodyPr>
        <a:lstStyle/>
        <a:p>
          <a:pPr lvl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smtClean="0"/>
            <a:t>휴지통 주변에 악취를 제거하기 위해 방향제를 주기적으로 뿌려주는 휴지통을 설계한다</a:t>
          </a:r>
          <a:r>
            <a:rPr lang="en-US" altLang="ko-KR" sz="1300" kern="1200" dirty="0" smtClean="0"/>
            <a:t>.</a:t>
          </a:r>
          <a:endParaRPr lang="ko-KR" altLang="en-US" sz="1300" kern="1200" dirty="0"/>
        </a:p>
      </dsp:txBody>
      <dsp:txXfrm>
        <a:off x="0" y="2448274"/>
        <a:ext cx="1806294" cy="1203407"/>
      </dsp:txXfrm>
    </dsp:sp>
    <dsp:sp modelId="{5FC5215B-A05F-4BDF-BCBA-634450BD5AD6}">
      <dsp:nvSpPr>
        <dsp:cNvPr id="0" name=""/>
        <dsp:cNvSpPr/>
      </dsp:nvSpPr>
      <dsp:spPr>
        <a:xfrm>
          <a:off x="1939796" y="2792108"/>
          <a:ext cx="291244" cy="291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CDBCE-85C9-4DC2-92AD-D38CD17D9301}">
      <dsp:nvSpPr>
        <dsp:cNvPr id="0" name=""/>
        <dsp:cNvSpPr/>
      </dsp:nvSpPr>
      <dsp:spPr>
        <a:xfrm>
          <a:off x="2164546" y="3168351"/>
          <a:ext cx="1342962" cy="1366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325" tIns="0" rIns="0" bIns="0" numCol="1" spcCol="1270" anchor="t" anchorCtr="0">
          <a:noAutofit/>
        </a:bodyPr>
        <a:lstStyle/>
        <a:p>
          <a:pPr lvl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300" kern="1200" dirty="0" smtClean="0"/>
            <a:t>LED</a:t>
          </a:r>
          <a:r>
            <a:rPr lang="ko-KR" altLang="en-US" sz="1300" kern="1200" dirty="0" smtClean="0"/>
            <a:t>를 넣어 잘 띄게 만들고 센서를 달아 말하는 휴지통을 설계한다</a:t>
          </a:r>
          <a:r>
            <a:rPr lang="en-US" altLang="ko-KR" sz="1300" kern="1200" dirty="0" smtClean="0"/>
            <a:t>.</a:t>
          </a:r>
          <a:endParaRPr lang="ko-KR" altLang="en-US" sz="1300" kern="1200" dirty="0"/>
        </a:p>
      </dsp:txBody>
      <dsp:txXfrm>
        <a:off x="2164546" y="3168351"/>
        <a:ext cx="1342962" cy="1366987"/>
      </dsp:txXfrm>
    </dsp:sp>
    <dsp:sp modelId="{ECCF9FC8-BC33-4918-AC0D-6C0B1E0092C6}">
      <dsp:nvSpPr>
        <dsp:cNvPr id="0" name=""/>
        <dsp:cNvSpPr/>
      </dsp:nvSpPr>
      <dsp:spPr>
        <a:xfrm>
          <a:off x="3234218" y="2020511"/>
          <a:ext cx="388326" cy="3883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D45B6-37FA-4578-BABE-0DE072F8725E}">
      <dsp:nvSpPr>
        <dsp:cNvPr id="0" name=""/>
        <dsp:cNvSpPr/>
      </dsp:nvSpPr>
      <dsp:spPr>
        <a:xfrm>
          <a:off x="2812613" y="216021"/>
          <a:ext cx="1561396" cy="2841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66" tIns="0" rIns="0" bIns="0" numCol="1" spcCol="1270" anchor="t" anchorCtr="0">
          <a:noAutofit/>
        </a:bodyPr>
        <a:lstStyle/>
        <a:p>
          <a:pPr lvl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smtClean="0"/>
            <a:t>공청소기처럼 흡입력을 가진 휴지통을 만들어 길거리에 버리더라도 주변을 청결한 휴지통을 설계한다</a:t>
          </a:r>
          <a:r>
            <a:rPr lang="en-US" altLang="ko-KR" sz="1300" kern="1200" dirty="0" smtClean="0"/>
            <a:t>.</a:t>
          </a:r>
          <a:endParaRPr lang="ko-KR" altLang="en-US" sz="1300" kern="1200" dirty="0"/>
        </a:p>
      </dsp:txBody>
      <dsp:txXfrm>
        <a:off x="2812613" y="216021"/>
        <a:ext cx="1561396" cy="2841660"/>
      </dsp:txXfrm>
    </dsp:sp>
    <dsp:sp modelId="{33C153DE-2C17-458A-8C79-E906ACD55BC8}">
      <dsp:nvSpPr>
        <dsp:cNvPr id="0" name=""/>
        <dsp:cNvSpPr/>
      </dsp:nvSpPr>
      <dsp:spPr>
        <a:xfrm>
          <a:off x="4738983" y="1417796"/>
          <a:ext cx="501588" cy="5015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2F1690-E20A-4CDB-A040-2FACBD76D3F8}">
      <dsp:nvSpPr>
        <dsp:cNvPr id="0" name=""/>
        <dsp:cNvSpPr/>
      </dsp:nvSpPr>
      <dsp:spPr>
        <a:xfrm>
          <a:off x="4324785" y="2088230"/>
          <a:ext cx="1618027" cy="2434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781" tIns="0" rIns="0" bIns="0" numCol="1" spcCol="1270" anchor="t" anchorCtr="0">
          <a:noAutofit/>
        </a:bodyPr>
        <a:lstStyle/>
        <a:p>
          <a:pPr lvl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smtClean="0"/>
            <a:t>농구골대 모양으로 벽을 뚫어 휴지통을 설계한다</a:t>
          </a:r>
          <a:r>
            <a:rPr lang="en-US" altLang="ko-KR" sz="1300" kern="1200" dirty="0" smtClean="0"/>
            <a:t>.</a:t>
          </a:r>
          <a:endParaRPr lang="ko-KR" altLang="en-US" sz="1300" kern="1200" dirty="0"/>
        </a:p>
      </dsp:txBody>
      <dsp:txXfrm>
        <a:off x="4324785" y="2088230"/>
        <a:ext cx="1618027" cy="2434433"/>
      </dsp:txXfrm>
    </dsp:sp>
    <dsp:sp modelId="{E9803C32-31F0-443E-A979-0AAC37FF963B}">
      <dsp:nvSpPr>
        <dsp:cNvPr id="0" name=""/>
        <dsp:cNvSpPr/>
      </dsp:nvSpPr>
      <dsp:spPr>
        <a:xfrm>
          <a:off x="6288245" y="1015312"/>
          <a:ext cx="639120" cy="639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4F4712-89D0-4601-BA3F-3CBB8D003A68}">
      <dsp:nvSpPr>
        <dsp:cNvPr id="0" name=""/>
        <dsp:cNvSpPr/>
      </dsp:nvSpPr>
      <dsp:spPr>
        <a:xfrm>
          <a:off x="6192692" y="1800185"/>
          <a:ext cx="2126395" cy="2249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657" tIns="0" rIns="0" bIns="0" numCol="1" spcCol="1270" anchor="t" anchorCtr="0">
          <a:noAutofit/>
        </a:bodyPr>
        <a:lstStyle/>
        <a:p>
          <a:pPr lvl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smtClean="0"/>
            <a:t>휴지를 버리고 묻은 손을 태양광을 이용한 펌프로  물로 씻고 이 물을 이용해  담배를 피고 남은 연기나 열을 감지하여 화재를 방지를 만들어주는 휴지통을 설계한다</a:t>
          </a:r>
          <a:r>
            <a:rPr lang="en-US" altLang="ko-KR" sz="1300" kern="1200" dirty="0" smtClean="0"/>
            <a:t>.</a:t>
          </a:r>
          <a:endParaRPr lang="ko-KR" altLang="en-US" sz="1300" kern="1200" dirty="0"/>
        </a:p>
      </dsp:txBody>
      <dsp:txXfrm>
        <a:off x="6192692" y="1800185"/>
        <a:ext cx="2126395" cy="224973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B876F5-07F0-4928-B06A-CEFE61D7278D}">
      <dsp:nvSpPr>
        <dsp:cNvPr id="0" name=""/>
        <dsp:cNvSpPr/>
      </dsp:nvSpPr>
      <dsp:spPr>
        <a:xfrm>
          <a:off x="7390717" y="3728188"/>
          <a:ext cx="685157" cy="351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002"/>
              </a:lnTo>
              <a:lnTo>
                <a:pt x="685157" y="256002"/>
              </a:lnTo>
              <a:lnTo>
                <a:pt x="685157" y="35141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ED7D0-03BD-4A26-B6F7-361A5531162F}">
      <dsp:nvSpPr>
        <dsp:cNvPr id="0" name=""/>
        <dsp:cNvSpPr/>
      </dsp:nvSpPr>
      <dsp:spPr>
        <a:xfrm>
          <a:off x="6817004" y="3728188"/>
          <a:ext cx="573713" cy="351419"/>
        </a:xfrm>
        <a:custGeom>
          <a:avLst/>
          <a:gdLst/>
          <a:ahLst/>
          <a:cxnLst/>
          <a:rect l="0" t="0" r="0" b="0"/>
          <a:pathLst>
            <a:path>
              <a:moveTo>
                <a:pt x="573713" y="0"/>
              </a:moveTo>
              <a:lnTo>
                <a:pt x="573713" y="256002"/>
              </a:lnTo>
              <a:lnTo>
                <a:pt x="0" y="256002"/>
              </a:lnTo>
              <a:lnTo>
                <a:pt x="0" y="35141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C3AE5F-2FAA-4A29-A871-8B8A602A15F8}">
      <dsp:nvSpPr>
        <dsp:cNvPr id="0" name=""/>
        <dsp:cNvSpPr/>
      </dsp:nvSpPr>
      <dsp:spPr>
        <a:xfrm>
          <a:off x="5212593" y="2484140"/>
          <a:ext cx="2178123" cy="356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071"/>
              </a:lnTo>
              <a:lnTo>
                <a:pt x="2178123" y="261071"/>
              </a:lnTo>
              <a:lnTo>
                <a:pt x="2178123" y="35648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4F8CC7-3D3E-4F7D-BB37-88DBF38605F0}">
      <dsp:nvSpPr>
        <dsp:cNvPr id="0" name=""/>
        <dsp:cNvSpPr/>
      </dsp:nvSpPr>
      <dsp:spPr>
        <a:xfrm>
          <a:off x="2992322" y="3728188"/>
          <a:ext cx="2565810" cy="351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002"/>
              </a:lnTo>
              <a:lnTo>
                <a:pt x="2565810" y="256002"/>
              </a:lnTo>
              <a:lnTo>
                <a:pt x="2565810" y="35141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8D58A-91CD-4822-B652-518CE954ABAE}">
      <dsp:nvSpPr>
        <dsp:cNvPr id="0" name=""/>
        <dsp:cNvSpPr/>
      </dsp:nvSpPr>
      <dsp:spPr>
        <a:xfrm>
          <a:off x="2992322" y="3728188"/>
          <a:ext cx="1306940" cy="351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002"/>
              </a:lnTo>
              <a:lnTo>
                <a:pt x="1306940" y="256002"/>
              </a:lnTo>
              <a:lnTo>
                <a:pt x="1306940" y="35141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F0761B-35C4-4A88-BEDE-BC91B8214D9D}">
      <dsp:nvSpPr>
        <dsp:cNvPr id="0" name=""/>
        <dsp:cNvSpPr/>
      </dsp:nvSpPr>
      <dsp:spPr>
        <a:xfrm>
          <a:off x="2946602" y="3728188"/>
          <a:ext cx="91440" cy="3514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002"/>
              </a:lnTo>
              <a:lnTo>
                <a:pt x="93789" y="256002"/>
              </a:lnTo>
              <a:lnTo>
                <a:pt x="93789" y="35141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AF24C-37B3-4E21-82F6-215B29F60ED4}">
      <dsp:nvSpPr>
        <dsp:cNvPr id="0" name=""/>
        <dsp:cNvSpPr/>
      </dsp:nvSpPr>
      <dsp:spPr>
        <a:xfrm>
          <a:off x="1781521" y="3728188"/>
          <a:ext cx="1210801" cy="351419"/>
        </a:xfrm>
        <a:custGeom>
          <a:avLst/>
          <a:gdLst/>
          <a:ahLst/>
          <a:cxnLst/>
          <a:rect l="0" t="0" r="0" b="0"/>
          <a:pathLst>
            <a:path>
              <a:moveTo>
                <a:pt x="1210801" y="0"/>
              </a:moveTo>
              <a:lnTo>
                <a:pt x="1210801" y="256002"/>
              </a:lnTo>
              <a:lnTo>
                <a:pt x="0" y="256002"/>
              </a:lnTo>
              <a:lnTo>
                <a:pt x="0" y="35141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927A19-BC7A-4F79-91FD-16AFA3B818C4}">
      <dsp:nvSpPr>
        <dsp:cNvPr id="0" name=""/>
        <dsp:cNvSpPr/>
      </dsp:nvSpPr>
      <dsp:spPr>
        <a:xfrm>
          <a:off x="522650" y="3728188"/>
          <a:ext cx="2469672" cy="351419"/>
        </a:xfrm>
        <a:custGeom>
          <a:avLst/>
          <a:gdLst/>
          <a:ahLst/>
          <a:cxnLst/>
          <a:rect l="0" t="0" r="0" b="0"/>
          <a:pathLst>
            <a:path>
              <a:moveTo>
                <a:pt x="2469672" y="0"/>
              </a:moveTo>
              <a:lnTo>
                <a:pt x="2469672" y="256002"/>
              </a:lnTo>
              <a:lnTo>
                <a:pt x="0" y="256002"/>
              </a:lnTo>
              <a:lnTo>
                <a:pt x="0" y="35141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06A4C9-3961-46A8-A5EF-94FAE21C1897}">
      <dsp:nvSpPr>
        <dsp:cNvPr id="0" name=""/>
        <dsp:cNvSpPr/>
      </dsp:nvSpPr>
      <dsp:spPr>
        <a:xfrm>
          <a:off x="2992322" y="2484140"/>
          <a:ext cx="2220270" cy="356488"/>
        </a:xfrm>
        <a:custGeom>
          <a:avLst/>
          <a:gdLst/>
          <a:ahLst/>
          <a:cxnLst/>
          <a:rect l="0" t="0" r="0" b="0"/>
          <a:pathLst>
            <a:path>
              <a:moveTo>
                <a:pt x="2220270" y="0"/>
              </a:moveTo>
              <a:lnTo>
                <a:pt x="2220270" y="261071"/>
              </a:lnTo>
              <a:lnTo>
                <a:pt x="0" y="261071"/>
              </a:lnTo>
              <a:lnTo>
                <a:pt x="0" y="35648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305939-8EC7-4AD9-953E-271BEC56DAFC}">
      <dsp:nvSpPr>
        <dsp:cNvPr id="0" name=""/>
        <dsp:cNvSpPr/>
      </dsp:nvSpPr>
      <dsp:spPr>
        <a:xfrm>
          <a:off x="4133029" y="1385535"/>
          <a:ext cx="2159126" cy="10986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61B9D-86A3-417C-8E48-C542ED4972CB}">
      <dsp:nvSpPr>
        <dsp:cNvPr id="0" name=""/>
        <dsp:cNvSpPr/>
      </dsp:nvSpPr>
      <dsp:spPr>
        <a:xfrm>
          <a:off x="4247472" y="1494256"/>
          <a:ext cx="2159126" cy="10986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/>
            <a:t>태양광 다기능 휴지통</a:t>
          </a:r>
          <a:endParaRPr lang="ko-KR" altLang="en-US" sz="2000" b="1" kern="1200" dirty="0"/>
        </a:p>
      </dsp:txBody>
      <dsp:txXfrm>
        <a:off x="4247472" y="1494256"/>
        <a:ext cx="2159126" cy="1098605"/>
      </dsp:txXfrm>
    </dsp:sp>
    <dsp:sp modelId="{F305698D-1479-45C7-925F-C1B1CD42067B}">
      <dsp:nvSpPr>
        <dsp:cNvPr id="0" name=""/>
        <dsp:cNvSpPr/>
      </dsp:nvSpPr>
      <dsp:spPr>
        <a:xfrm>
          <a:off x="2041378" y="2840628"/>
          <a:ext cx="1901888" cy="88755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419495-2E01-4C35-BD5A-93D1A7EDD044}">
      <dsp:nvSpPr>
        <dsp:cNvPr id="0" name=""/>
        <dsp:cNvSpPr/>
      </dsp:nvSpPr>
      <dsp:spPr>
        <a:xfrm>
          <a:off x="2155821" y="2949349"/>
          <a:ext cx="1901888" cy="887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/>
            <a:t>장   점</a:t>
          </a:r>
          <a:endParaRPr lang="ko-KR" altLang="en-US" sz="1800" b="1" kern="1200" dirty="0"/>
        </a:p>
      </dsp:txBody>
      <dsp:txXfrm>
        <a:off x="2155821" y="2949349"/>
        <a:ext cx="1901888" cy="887559"/>
      </dsp:txXfrm>
    </dsp:sp>
    <dsp:sp modelId="{3ACAE69C-EF90-49FE-B812-0C971B184C97}">
      <dsp:nvSpPr>
        <dsp:cNvPr id="0" name=""/>
        <dsp:cNvSpPr/>
      </dsp:nvSpPr>
      <dsp:spPr>
        <a:xfrm>
          <a:off x="7657" y="4079607"/>
          <a:ext cx="1029985" cy="65404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1E8E0-1C24-4635-A839-17FED8019900}">
      <dsp:nvSpPr>
        <dsp:cNvPr id="0" name=""/>
        <dsp:cNvSpPr/>
      </dsp:nvSpPr>
      <dsp:spPr>
        <a:xfrm>
          <a:off x="122100" y="4188328"/>
          <a:ext cx="1029985" cy="654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b="1" kern="1200" dirty="0" smtClean="0">
              <a:solidFill>
                <a:srgbClr val="FF0000"/>
              </a:solidFill>
            </a:rPr>
            <a:t>환경적이다</a:t>
          </a:r>
          <a:endParaRPr lang="ko-KR" altLang="en-US" sz="1300" b="1" kern="1200" dirty="0">
            <a:solidFill>
              <a:srgbClr val="FF0000"/>
            </a:solidFill>
          </a:endParaRPr>
        </a:p>
      </dsp:txBody>
      <dsp:txXfrm>
        <a:off x="122100" y="4188328"/>
        <a:ext cx="1029985" cy="654040"/>
      </dsp:txXfrm>
    </dsp:sp>
    <dsp:sp modelId="{68C833B4-337F-4DB0-9BF6-C257FC1858F7}">
      <dsp:nvSpPr>
        <dsp:cNvPr id="0" name=""/>
        <dsp:cNvSpPr/>
      </dsp:nvSpPr>
      <dsp:spPr>
        <a:xfrm>
          <a:off x="1266528" y="4079607"/>
          <a:ext cx="1029985" cy="65404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43B75A-49AB-477D-8C5F-B61386191A00}">
      <dsp:nvSpPr>
        <dsp:cNvPr id="0" name=""/>
        <dsp:cNvSpPr/>
      </dsp:nvSpPr>
      <dsp:spPr>
        <a:xfrm>
          <a:off x="1380971" y="4188328"/>
          <a:ext cx="1029985" cy="654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b="1" kern="1200" dirty="0" smtClean="0">
              <a:solidFill>
                <a:srgbClr val="FF0000"/>
              </a:solidFill>
            </a:rPr>
            <a:t>독창적이다</a:t>
          </a:r>
          <a:endParaRPr lang="ko-KR" altLang="en-US" sz="1300" b="1" kern="1200" dirty="0">
            <a:solidFill>
              <a:srgbClr val="FF0000"/>
            </a:solidFill>
          </a:endParaRPr>
        </a:p>
      </dsp:txBody>
      <dsp:txXfrm>
        <a:off x="1380971" y="4188328"/>
        <a:ext cx="1029985" cy="654040"/>
      </dsp:txXfrm>
    </dsp:sp>
    <dsp:sp modelId="{C26B96A2-4DED-478A-9AF9-82E3EAD273FA}">
      <dsp:nvSpPr>
        <dsp:cNvPr id="0" name=""/>
        <dsp:cNvSpPr/>
      </dsp:nvSpPr>
      <dsp:spPr>
        <a:xfrm>
          <a:off x="2525399" y="4079607"/>
          <a:ext cx="1029985" cy="65404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F0B00-9559-4260-8830-3E2E25284F75}">
      <dsp:nvSpPr>
        <dsp:cNvPr id="0" name=""/>
        <dsp:cNvSpPr/>
      </dsp:nvSpPr>
      <dsp:spPr>
        <a:xfrm>
          <a:off x="2639842" y="4188328"/>
          <a:ext cx="1029985" cy="654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b="1" kern="1200" dirty="0" smtClean="0">
              <a:solidFill>
                <a:srgbClr val="FF0000"/>
              </a:solidFill>
            </a:rPr>
            <a:t>눈에 </a:t>
          </a:r>
          <a:r>
            <a:rPr lang="ko-KR" altLang="en-US" sz="1300" b="1" kern="1200" dirty="0" err="1" smtClean="0">
              <a:solidFill>
                <a:srgbClr val="FF0000"/>
              </a:solidFill>
            </a:rPr>
            <a:t>잘띈다</a:t>
          </a:r>
          <a:endParaRPr lang="ko-KR" altLang="en-US" sz="1300" b="1" kern="1200" dirty="0">
            <a:solidFill>
              <a:srgbClr val="FF0000"/>
            </a:solidFill>
          </a:endParaRPr>
        </a:p>
      </dsp:txBody>
      <dsp:txXfrm>
        <a:off x="2639842" y="4188328"/>
        <a:ext cx="1029985" cy="654040"/>
      </dsp:txXfrm>
    </dsp:sp>
    <dsp:sp modelId="{5E2DB78D-B509-4465-8F51-2C08D6C0CF63}">
      <dsp:nvSpPr>
        <dsp:cNvPr id="0" name=""/>
        <dsp:cNvSpPr/>
      </dsp:nvSpPr>
      <dsp:spPr>
        <a:xfrm>
          <a:off x="3784270" y="4079607"/>
          <a:ext cx="1029985" cy="65404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655D8-408C-48CD-BE8C-0E38CA99A5D2}">
      <dsp:nvSpPr>
        <dsp:cNvPr id="0" name=""/>
        <dsp:cNvSpPr/>
      </dsp:nvSpPr>
      <dsp:spPr>
        <a:xfrm>
          <a:off x="3898712" y="4188328"/>
          <a:ext cx="1029985" cy="654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b="1" kern="1200" dirty="0" smtClean="0">
              <a:solidFill>
                <a:srgbClr val="FF0000"/>
              </a:solidFill>
            </a:rPr>
            <a:t>화재예방</a:t>
          </a:r>
          <a:endParaRPr lang="ko-KR" altLang="en-US" sz="1300" b="1" kern="1200" dirty="0">
            <a:solidFill>
              <a:srgbClr val="FF0000"/>
            </a:solidFill>
          </a:endParaRPr>
        </a:p>
      </dsp:txBody>
      <dsp:txXfrm>
        <a:off x="3898712" y="4188328"/>
        <a:ext cx="1029985" cy="654040"/>
      </dsp:txXfrm>
    </dsp:sp>
    <dsp:sp modelId="{E3EFB0D5-FF10-47F3-B969-5E985E48E0B1}">
      <dsp:nvSpPr>
        <dsp:cNvPr id="0" name=""/>
        <dsp:cNvSpPr/>
      </dsp:nvSpPr>
      <dsp:spPr>
        <a:xfrm>
          <a:off x="5043140" y="4079607"/>
          <a:ext cx="1029985" cy="65404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67A143-BECB-448B-B0E2-4EC06C519F3A}">
      <dsp:nvSpPr>
        <dsp:cNvPr id="0" name=""/>
        <dsp:cNvSpPr/>
      </dsp:nvSpPr>
      <dsp:spPr>
        <a:xfrm>
          <a:off x="5157583" y="4188328"/>
          <a:ext cx="1029985" cy="654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b="1" kern="1200" dirty="0" smtClean="0">
              <a:solidFill>
                <a:srgbClr val="FF0000"/>
              </a:solidFill>
            </a:rPr>
            <a:t>에너지 절약</a:t>
          </a:r>
          <a:endParaRPr lang="ko-KR" altLang="en-US" sz="1300" b="1" kern="1200" dirty="0">
            <a:solidFill>
              <a:srgbClr val="FF0000"/>
            </a:solidFill>
          </a:endParaRPr>
        </a:p>
      </dsp:txBody>
      <dsp:txXfrm>
        <a:off x="5157583" y="4188328"/>
        <a:ext cx="1029985" cy="654040"/>
      </dsp:txXfrm>
    </dsp:sp>
    <dsp:sp modelId="{EBA83326-B67A-4F09-841A-85B4C2973651}">
      <dsp:nvSpPr>
        <dsp:cNvPr id="0" name=""/>
        <dsp:cNvSpPr/>
      </dsp:nvSpPr>
      <dsp:spPr>
        <a:xfrm>
          <a:off x="6467016" y="2840628"/>
          <a:ext cx="1847401" cy="88755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3F128-4605-4535-AED8-3C86DDA70FA9}">
      <dsp:nvSpPr>
        <dsp:cNvPr id="0" name=""/>
        <dsp:cNvSpPr/>
      </dsp:nvSpPr>
      <dsp:spPr>
        <a:xfrm>
          <a:off x="6581459" y="2949349"/>
          <a:ext cx="1847401" cy="887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/>
            <a:t>단   점</a:t>
          </a:r>
          <a:endParaRPr lang="ko-KR" altLang="en-US" sz="1800" b="1" kern="1200" dirty="0"/>
        </a:p>
      </dsp:txBody>
      <dsp:txXfrm>
        <a:off x="6581459" y="2949349"/>
        <a:ext cx="1847401" cy="887559"/>
      </dsp:txXfrm>
    </dsp:sp>
    <dsp:sp modelId="{FE4BE54A-509F-4439-AD4F-15A1DEF08F7B}">
      <dsp:nvSpPr>
        <dsp:cNvPr id="0" name=""/>
        <dsp:cNvSpPr/>
      </dsp:nvSpPr>
      <dsp:spPr>
        <a:xfrm>
          <a:off x="6302011" y="4079607"/>
          <a:ext cx="1029985" cy="65404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7ED0CA-1B25-49CF-A332-18BC62CA6AF5}">
      <dsp:nvSpPr>
        <dsp:cNvPr id="0" name=""/>
        <dsp:cNvSpPr/>
      </dsp:nvSpPr>
      <dsp:spPr>
        <a:xfrm>
          <a:off x="6416454" y="4188328"/>
          <a:ext cx="1029985" cy="654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b="1" kern="1200" dirty="0" smtClean="0"/>
            <a:t>비용이 많이 든다</a:t>
          </a:r>
          <a:r>
            <a:rPr lang="en-US" altLang="ko-KR" sz="1300" kern="1200" dirty="0" smtClean="0"/>
            <a:t>.</a:t>
          </a:r>
          <a:endParaRPr lang="ko-KR" altLang="en-US" sz="1300" kern="1200" dirty="0"/>
        </a:p>
      </dsp:txBody>
      <dsp:txXfrm>
        <a:off x="6416454" y="4188328"/>
        <a:ext cx="1029985" cy="654040"/>
      </dsp:txXfrm>
    </dsp:sp>
    <dsp:sp modelId="{7B0376CB-580D-4372-9672-C2EDDAAE636F}">
      <dsp:nvSpPr>
        <dsp:cNvPr id="0" name=""/>
        <dsp:cNvSpPr/>
      </dsp:nvSpPr>
      <dsp:spPr>
        <a:xfrm>
          <a:off x="7560882" y="4079607"/>
          <a:ext cx="1029985" cy="65404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E4A5D-4A47-4AC7-886B-2E7DEBFCBD01}">
      <dsp:nvSpPr>
        <dsp:cNvPr id="0" name=""/>
        <dsp:cNvSpPr/>
      </dsp:nvSpPr>
      <dsp:spPr>
        <a:xfrm>
          <a:off x="7675324" y="4188328"/>
          <a:ext cx="1029985" cy="654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b="1" kern="1200" dirty="0" smtClean="0"/>
            <a:t>복잡한 구조</a:t>
          </a:r>
          <a:endParaRPr lang="ko-KR" altLang="en-US" sz="1300" b="1" kern="1200" dirty="0"/>
        </a:p>
      </dsp:txBody>
      <dsp:txXfrm>
        <a:off x="7675324" y="4188328"/>
        <a:ext cx="1029985" cy="654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E078A-5E52-4796-85C4-1B4DAFA26CB3}" type="datetimeFigureOut">
              <a:rPr lang="ko-KR" altLang="en-US" smtClean="0"/>
              <a:pPr/>
              <a:t>2010-12-14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D5CAA-831B-4473-AB9A-4518BC95FC9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D5CAA-831B-4473-AB9A-4518BC95FC98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D5CAA-831B-4473-AB9A-4518BC95FC98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D5CAA-831B-4473-AB9A-4518BC95FC98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D5CAA-831B-4473-AB9A-4518BC95FC98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D5CAA-831B-4473-AB9A-4518BC95FC98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D5CAA-831B-4473-AB9A-4518BC95FC98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D5CAA-831B-4473-AB9A-4518BC95FC98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D5CAA-831B-4473-AB9A-4518BC95FC98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D5CAA-831B-4473-AB9A-4518BC95FC98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D5CAA-831B-4473-AB9A-4518BC95FC98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D5CAA-831B-4473-AB9A-4518BC95FC98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D5CAA-831B-4473-AB9A-4518BC95FC98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D5CAA-831B-4473-AB9A-4518BC95FC98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D5CAA-831B-4473-AB9A-4518BC95FC98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D5CAA-831B-4473-AB9A-4518BC95FC98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D5CAA-831B-4473-AB9A-4518BC95FC98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D5CAA-831B-4473-AB9A-4518BC95FC98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091F-5166-4CF8-9706-32E96E192508}" type="datetimeFigureOut">
              <a:rPr lang="ko-KR" altLang="en-US" smtClean="0"/>
              <a:pPr/>
              <a:t>2010-12-14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502A-7E12-41A1-B0C2-A22CB71A4B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091F-5166-4CF8-9706-32E96E192508}" type="datetimeFigureOut">
              <a:rPr lang="ko-KR" altLang="en-US" smtClean="0"/>
              <a:pPr/>
              <a:t>2010-12-14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502A-7E12-41A1-B0C2-A22CB71A4B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091F-5166-4CF8-9706-32E96E192508}" type="datetimeFigureOut">
              <a:rPr lang="ko-KR" altLang="en-US" smtClean="0"/>
              <a:pPr/>
              <a:t>2010-12-14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502A-7E12-41A1-B0C2-A22CB71A4B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091F-5166-4CF8-9706-32E96E192508}" type="datetimeFigureOut">
              <a:rPr lang="ko-KR" altLang="en-US" smtClean="0"/>
              <a:pPr/>
              <a:t>2010-12-14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502A-7E12-41A1-B0C2-A22CB71A4B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091F-5166-4CF8-9706-32E96E192508}" type="datetimeFigureOut">
              <a:rPr lang="ko-KR" altLang="en-US" smtClean="0"/>
              <a:pPr/>
              <a:t>2010-12-14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502A-7E12-41A1-B0C2-A22CB71A4B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091F-5166-4CF8-9706-32E96E192508}" type="datetimeFigureOut">
              <a:rPr lang="ko-KR" altLang="en-US" smtClean="0"/>
              <a:pPr/>
              <a:t>2010-12-14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502A-7E12-41A1-B0C2-A22CB71A4B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091F-5166-4CF8-9706-32E96E192508}" type="datetimeFigureOut">
              <a:rPr lang="ko-KR" altLang="en-US" smtClean="0"/>
              <a:pPr/>
              <a:t>2010-12-14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502A-7E12-41A1-B0C2-A22CB71A4B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091F-5166-4CF8-9706-32E96E192508}" type="datetimeFigureOut">
              <a:rPr lang="ko-KR" altLang="en-US" smtClean="0"/>
              <a:pPr/>
              <a:t>2010-12-14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502A-7E12-41A1-B0C2-A22CB71A4B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091F-5166-4CF8-9706-32E96E192508}" type="datetimeFigureOut">
              <a:rPr lang="ko-KR" altLang="en-US" smtClean="0"/>
              <a:pPr/>
              <a:t>2010-12-14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502A-7E12-41A1-B0C2-A22CB71A4B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091F-5166-4CF8-9706-32E96E192508}" type="datetimeFigureOut">
              <a:rPr lang="ko-KR" altLang="en-US" smtClean="0"/>
              <a:pPr/>
              <a:t>2010-12-14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502A-7E12-41A1-B0C2-A22CB71A4B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091F-5166-4CF8-9706-32E96E192508}" type="datetimeFigureOut">
              <a:rPr lang="ko-KR" altLang="en-US" smtClean="0"/>
              <a:pPr/>
              <a:t>2010-12-14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502A-7E12-41A1-B0C2-A22CB71A4B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bg1">
                <a:lumMod val="95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A091F-5166-4CF8-9706-32E96E192508}" type="datetimeFigureOut">
              <a:rPr lang="ko-KR" altLang="en-US" smtClean="0"/>
              <a:pPr/>
              <a:t>2010-12-14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2502A-7E12-41A1-B0C2-A22CB71A4B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915514588_7e81d00cee_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827584" y="980728"/>
            <a:ext cx="48245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  <a:sp3d extrusionH="57150">
              <a:bevelT w="38100" h="38100"/>
              <a:bevelB w="38100" h="38100"/>
            </a:sp3d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48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입 문 공 학 설 계</a:t>
            </a:r>
            <a:endParaRPr kumimoji="1" lang="ko-KR" sz="4800" b="1" i="0" u="none" strike="noStrike" cap="none" normalizeH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60000" dist="29997" dir="5400000" sy="-100000" algn="bl" rotWithShape="0"/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67544" y="2021939"/>
            <a:ext cx="56166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  <a:reflection blurRad="6350" stA="60000" endA="900" endPos="60000" dist="60007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최 종 보 고 서 발</a:t>
            </a:r>
            <a:r>
              <a:rPr kumimoji="1" lang="ko-KR" altLang="en-US" sz="4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  <a:reflection blurRad="6350" stA="60000" endA="900" endPos="60000" dist="60007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  <a:reflection blurRad="6350" stA="60000" endA="900" endPos="60000" dist="60007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표</a:t>
            </a:r>
            <a:endParaRPr kumimoji="1" lang="ko-KR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  <a:reflection blurRad="6350" stA="60000" endA="900" endPos="60000" dist="60007" dir="5400000" sy="-100000" algn="bl" rotWithShape="0"/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23528" y="4217600"/>
            <a:ext cx="597666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담당교수 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: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이 영우 교수님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팀 명 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: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국 가 대 표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조 원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: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전 홍규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박 기범 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이 승준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이 주원 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윤 호영 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이 상언 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sz="2000" b="1" dirty="0" smtClean="0">
                <a:solidFill>
                  <a:srgbClr val="7030A0"/>
                </a:solidFill>
                <a:latin typeface="휴먼매직체" pitchFamily="18" charset="-127"/>
                <a:ea typeface="휴먼매직체" pitchFamily="18" charset="-127"/>
              </a:rPr>
              <a:t>발표자 </a:t>
            </a:r>
            <a:r>
              <a:rPr lang="en-US" altLang="ko-KR" sz="2000" b="1" dirty="0" smtClean="0">
                <a:solidFill>
                  <a:srgbClr val="7030A0"/>
                </a:solidFill>
                <a:latin typeface="휴먼매직체" pitchFamily="18" charset="-127"/>
                <a:ea typeface="휴먼매직체" pitchFamily="18" charset="-127"/>
              </a:rPr>
              <a:t>: </a:t>
            </a:r>
            <a:r>
              <a:rPr lang="ko-KR" altLang="en-US" sz="2000" b="1" dirty="0" smtClean="0">
                <a:solidFill>
                  <a:srgbClr val="7030A0"/>
                </a:solidFill>
                <a:latin typeface="휴먼매직체" pitchFamily="18" charset="-127"/>
                <a:ea typeface="휴먼매직체" pitchFamily="18" charset="-127"/>
              </a:rPr>
              <a:t>이 상언 </a:t>
            </a:r>
            <a:r>
              <a:rPr lang="en-US" altLang="ko-KR" sz="2000" b="1" dirty="0" smtClean="0">
                <a:solidFill>
                  <a:srgbClr val="7030A0"/>
                </a:solidFill>
                <a:latin typeface="휴먼매직체" pitchFamily="18" charset="-127"/>
                <a:ea typeface="휴먼매직체" pitchFamily="18" charset="-127"/>
              </a:rPr>
              <a:t>,</a:t>
            </a:r>
            <a:r>
              <a:rPr lang="ko-KR" altLang="en-US" sz="2000" b="1" dirty="0" smtClean="0">
                <a:solidFill>
                  <a:srgbClr val="7030A0"/>
                </a:solidFill>
                <a:latin typeface="휴먼매직체" pitchFamily="18" charset="-127"/>
                <a:ea typeface="휴먼매직체" pitchFamily="18" charset="-127"/>
              </a:rPr>
              <a:t>박 기범</a:t>
            </a:r>
            <a:endParaRPr lang="ko-KR" altLang="en-US" sz="2000" b="1" u="sng" dirty="0">
              <a:solidFill>
                <a:srgbClr val="7030A0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00506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   팀 프로젝트 주제  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: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깨끗하고 정돈된 휴지통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828600" y="3501008"/>
            <a:ext cx="5580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메인 프로젝트 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: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캠퍼스 환경개선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107504" y="172958"/>
            <a:ext cx="6624736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200" b="1" dirty="0" smtClean="0">
                <a:solidFill>
                  <a:schemeClr val="tx2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Contents</a:t>
            </a:r>
            <a:endParaRPr kumimoji="1" lang="ko-KR" altLang="ko-KR" sz="7200" b="1" dirty="0" smtClean="0">
              <a:solidFill>
                <a:schemeClr val="tx2"/>
              </a:solidFill>
              <a:effectLst>
                <a:reflection blurRad="6350" stA="60000" endA="900" endPos="60000" dist="29997" dir="5400000" sy="-100000" algn="bl" rotWithShape="0"/>
              </a:effectLst>
              <a:latin typeface="HY견고딕" pitchFamily="18" charset="-127"/>
              <a:ea typeface="HY견고딕" pitchFamily="18" charset="-127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ko-KR" sz="4000" b="1" cap="all" dirty="0" smtClean="0">
              <a:ln/>
              <a:solidFill>
                <a:schemeClr val="accent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막힌 원호 5"/>
          <p:cNvSpPr/>
          <p:nvPr/>
        </p:nvSpPr>
        <p:spPr>
          <a:xfrm>
            <a:off x="2306043" y="1875567"/>
            <a:ext cx="4246202" cy="4246202"/>
          </a:xfrm>
          <a:prstGeom prst="blockArc">
            <a:avLst>
              <a:gd name="adj1" fmla="val 13111211"/>
              <a:gd name="adj2" fmla="val 16201491"/>
              <a:gd name="adj3" fmla="val 3907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1250264"/>
              <a:satOff val="-16880"/>
              <a:lumOff val="-2745"/>
              <a:alphaOff val="0"/>
            </a:schemeClr>
          </a:fillRef>
          <a:effectRef idx="2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막힌 원호 6"/>
          <p:cNvSpPr/>
          <p:nvPr/>
        </p:nvSpPr>
        <p:spPr>
          <a:xfrm>
            <a:off x="2304882" y="1877023"/>
            <a:ext cx="4246202" cy="4246202"/>
          </a:xfrm>
          <a:prstGeom prst="blockArc">
            <a:avLst>
              <a:gd name="adj1" fmla="val 10028571"/>
              <a:gd name="adj2" fmla="val 13114286"/>
              <a:gd name="adj3" fmla="val 3907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9375220"/>
              <a:satOff val="-14067"/>
              <a:lumOff val="-2288"/>
              <a:alphaOff val="0"/>
            </a:schemeClr>
          </a:fillRef>
          <a:effectRef idx="2">
            <a:schemeClr val="accent3">
              <a:hueOff val="9375220"/>
              <a:satOff val="-14067"/>
              <a:lumOff val="-2288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막힌 원호 7"/>
          <p:cNvSpPr/>
          <p:nvPr/>
        </p:nvSpPr>
        <p:spPr>
          <a:xfrm>
            <a:off x="2304882" y="1877023"/>
            <a:ext cx="4246202" cy="4246202"/>
          </a:xfrm>
          <a:prstGeom prst="blockArc">
            <a:avLst>
              <a:gd name="adj1" fmla="val 6942857"/>
              <a:gd name="adj2" fmla="val 10028571"/>
              <a:gd name="adj3" fmla="val 3907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7500176"/>
              <a:satOff val="-11253"/>
              <a:lumOff val="-1830"/>
              <a:alphaOff val="0"/>
            </a:schemeClr>
          </a:fillRef>
          <a:effectRef idx="2">
            <a:schemeClr val="accent3">
              <a:hueOff val="7500176"/>
              <a:satOff val="-11253"/>
              <a:lumOff val="-183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막힌 원호 8"/>
          <p:cNvSpPr/>
          <p:nvPr/>
        </p:nvSpPr>
        <p:spPr>
          <a:xfrm>
            <a:off x="2304882" y="1877023"/>
            <a:ext cx="4246202" cy="4246202"/>
          </a:xfrm>
          <a:prstGeom prst="blockArc">
            <a:avLst>
              <a:gd name="adj1" fmla="val 3857143"/>
              <a:gd name="adj2" fmla="val 6942857"/>
              <a:gd name="adj3" fmla="val 3907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5625132"/>
              <a:satOff val="-8440"/>
              <a:lumOff val="-1373"/>
              <a:alphaOff val="0"/>
            </a:schemeClr>
          </a:fillRef>
          <a:effectRef idx="2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막힌 원호 9"/>
          <p:cNvSpPr/>
          <p:nvPr/>
        </p:nvSpPr>
        <p:spPr>
          <a:xfrm>
            <a:off x="2304882" y="1877023"/>
            <a:ext cx="4246202" cy="4246202"/>
          </a:xfrm>
          <a:prstGeom prst="blockArc">
            <a:avLst>
              <a:gd name="adj1" fmla="val 771429"/>
              <a:gd name="adj2" fmla="val 3857143"/>
              <a:gd name="adj3" fmla="val 3907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3750088"/>
              <a:satOff val="-5627"/>
              <a:lumOff val="-915"/>
              <a:alphaOff val="0"/>
            </a:schemeClr>
          </a:fillRef>
          <a:effectRef idx="2">
            <a:schemeClr val="accent3">
              <a:hueOff val="3750088"/>
              <a:satOff val="-5627"/>
              <a:lumOff val="-915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막힌 원호 10"/>
          <p:cNvSpPr/>
          <p:nvPr/>
        </p:nvSpPr>
        <p:spPr>
          <a:xfrm>
            <a:off x="2304882" y="1877023"/>
            <a:ext cx="4246202" cy="4246202"/>
          </a:xfrm>
          <a:prstGeom prst="blockArc">
            <a:avLst>
              <a:gd name="adj1" fmla="val 19285714"/>
              <a:gd name="adj2" fmla="val 771429"/>
              <a:gd name="adj3" fmla="val 3907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875044"/>
              <a:satOff val="-2813"/>
              <a:lumOff val="-458"/>
              <a:alphaOff val="0"/>
            </a:schemeClr>
          </a:fillRef>
          <a:effectRef idx="2">
            <a:schemeClr val="accent3">
              <a:hueOff val="1875044"/>
              <a:satOff val="-2813"/>
              <a:lumOff val="-458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막힌 원호 11"/>
          <p:cNvSpPr/>
          <p:nvPr/>
        </p:nvSpPr>
        <p:spPr>
          <a:xfrm>
            <a:off x="2304654" y="1876499"/>
            <a:ext cx="4244333" cy="4244333"/>
          </a:xfrm>
          <a:prstGeom prst="blockArc">
            <a:avLst>
              <a:gd name="adj1" fmla="val 16205326"/>
              <a:gd name="adj2" fmla="val 19288794"/>
              <a:gd name="adj3" fmla="val 3907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자유형 13"/>
          <p:cNvSpPr/>
          <p:nvPr/>
        </p:nvSpPr>
        <p:spPr>
          <a:xfrm>
            <a:off x="3854049" y="1341042"/>
            <a:ext cx="1151994" cy="1151994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kern="1200" dirty="0" smtClean="0"/>
              <a:t>후보도출</a:t>
            </a:r>
            <a:endParaRPr lang="ko-KR" altLang="en-US" sz="1400" kern="1200" dirty="0"/>
          </a:p>
        </p:txBody>
      </p:sp>
      <p:sp>
        <p:nvSpPr>
          <p:cNvPr id="15" name="자유형 14"/>
          <p:cNvSpPr/>
          <p:nvPr/>
        </p:nvSpPr>
        <p:spPr>
          <a:xfrm>
            <a:off x="5479470" y="2126253"/>
            <a:ext cx="1151994" cy="1151994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875044"/>
              <a:satOff val="-2813"/>
              <a:lumOff val="-458"/>
              <a:alphaOff val="0"/>
            </a:schemeClr>
          </a:fillRef>
          <a:effectRef idx="2">
            <a:schemeClr val="accent3">
              <a:hueOff val="1875044"/>
              <a:satOff val="-2813"/>
              <a:lumOff val="-45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kern="1200" dirty="0" smtClean="0"/>
              <a:t>선정</a:t>
            </a:r>
            <a:r>
              <a:rPr lang="en-US" altLang="ko-KR" sz="1400" kern="1200" dirty="0" smtClean="0"/>
              <a:t> </a:t>
            </a:r>
            <a:r>
              <a:rPr lang="ko-KR" altLang="en-US" sz="1400" kern="1200" dirty="0" smtClean="0"/>
              <a:t>및 시장조사</a:t>
            </a:r>
            <a:endParaRPr lang="ko-KR" altLang="en-US" sz="1400" kern="1200" dirty="0"/>
          </a:p>
        </p:txBody>
      </p:sp>
      <p:sp>
        <p:nvSpPr>
          <p:cNvPr id="16" name="자유형 15"/>
          <p:cNvSpPr/>
          <p:nvPr/>
        </p:nvSpPr>
        <p:spPr>
          <a:xfrm>
            <a:off x="5881425" y="3887333"/>
            <a:ext cx="1151994" cy="1151994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3750088"/>
              <a:satOff val="-5627"/>
              <a:lumOff val="-915"/>
              <a:alphaOff val="0"/>
            </a:schemeClr>
          </a:fillRef>
          <a:effectRef idx="2">
            <a:schemeClr val="accent3">
              <a:hueOff val="3750088"/>
              <a:satOff val="-5627"/>
              <a:lumOff val="-9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dirty="0" smtClean="0"/>
              <a:t>기존제품조사결과</a:t>
            </a:r>
            <a:endParaRPr lang="ko-KR" altLang="en-US" sz="1400" dirty="0"/>
          </a:p>
        </p:txBody>
      </p:sp>
      <p:sp>
        <p:nvSpPr>
          <p:cNvPr id="17" name="자유형 16"/>
          <p:cNvSpPr/>
          <p:nvPr/>
        </p:nvSpPr>
        <p:spPr>
          <a:xfrm>
            <a:off x="4755171" y="5299611"/>
            <a:ext cx="1151994" cy="1151994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5625132"/>
              <a:satOff val="-8440"/>
              <a:lumOff val="-1373"/>
              <a:alphaOff val="0"/>
            </a:schemeClr>
          </a:fillRef>
          <a:effectRef idx="2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dirty="0" smtClean="0"/>
              <a:t>고객요구조사</a:t>
            </a:r>
            <a:endParaRPr lang="ko-KR" altLang="en-US" sz="1400" dirty="0"/>
          </a:p>
        </p:txBody>
      </p:sp>
      <p:sp>
        <p:nvSpPr>
          <p:cNvPr id="19" name="자유형 18"/>
          <p:cNvSpPr/>
          <p:nvPr/>
        </p:nvSpPr>
        <p:spPr>
          <a:xfrm>
            <a:off x="2948801" y="5299611"/>
            <a:ext cx="1151994" cy="1151994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7500176"/>
              <a:satOff val="-11253"/>
              <a:lumOff val="-1830"/>
              <a:alphaOff val="0"/>
            </a:schemeClr>
          </a:fillRef>
          <a:effectRef idx="2">
            <a:schemeClr val="accent3">
              <a:hueOff val="7500176"/>
              <a:satOff val="-11253"/>
              <a:lumOff val="-183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kern="1200" dirty="0" smtClean="0"/>
              <a:t>도출한  아이디어</a:t>
            </a:r>
            <a:endParaRPr lang="ko-KR" altLang="en-US" sz="1400" kern="1200" dirty="0"/>
          </a:p>
        </p:txBody>
      </p:sp>
      <p:sp>
        <p:nvSpPr>
          <p:cNvPr id="20" name="자유형 19"/>
          <p:cNvSpPr/>
          <p:nvPr/>
        </p:nvSpPr>
        <p:spPr>
          <a:xfrm>
            <a:off x="1822548" y="3887333"/>
            <a:ext cx="1151994" cy="1151994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9375220"/>
              <a:satOff val="-14067"/>
              <a:lumOff val="-2288"/>
              <a:alphaOff val="0"/>
            </a:schemeClr>
          </a:fillRef>
          <a:effectRef idx="2">
            <a:schemeClr val="accent3">
              <a:hueOff val="9375220"/>
              <a:satOff val="-14067"/>
              <a:lumOff val="-22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kern="1200" dirty="0" smtClean="0"/>
              <a:t>아이디어 개선</a:t>
            </a:r>
            <a:endParaRPr lang="ko-KR" altLang="en-US" sz="1400" kern="1200" dirty="0"/>
          </a:p>
        </p:txBody>
      </p:sp>
      <p:sp>
        <p:nvSpPr>
          <p:cNvPr id="21" name="자유형 20"/>
          <p:cNvSpPr/>
          <p:nvPr/>
        </p:nvSpPr>
        <p:spPr>
          <a:xfrm>
            <a:off x="2224503" y="2126253"/>
            <a:ext cx="1151994" cy="1151994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1250264"/>
              <a:satOff val="-16880"/>
              <a:lumOff val="-2745"/>
              <a:alphaOff val="0"/>
            </a:schemeClr>
          </a:fillRef>
          <a:effectRef idx="2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kern="1200" dirty="0" smtClean="0"/>
              <a:t>아이디어 최종보고</a:t>
            </a:r>
            <a:endParaRPr lang="ko-KR" altLang="en-US" sz="1400" kern="1200" dirty="0"/>
          </a:p>
        </p:txBody>
      </p:sp>
      <p:sp>
        <p:nvSpPr>
          <p:cNvPr id="22" name="자유형 21"/>
          <p:cNvSpPr/>
          <p:nvPr/>
        </p:nvSpPr>
        <p:spPr>
          <a:xfrm>
            <a:off x="3707904" y="3212976"/>
            <a:ext cx="1584176" cy="1584176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5625132"/>
              <a:satOff val="-8440"/>
              <a:lumOff val="-1373"/>
              <a:alphaOff val="0"/>
            </a:schemeClr>
          </a:fillRef>
          <a:effectRef idx="2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2000" dirty="0" smtClean="0"/>
              <a:t>고객요구조사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P10118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429001"/>
            <a:ext cx="3024336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내용 개체 틀 3" descr="P1011907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6012161" y="620688"/>
            <a:ext cx="2880320" cy="2380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내용 개체 틀 3" descr="P10119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620689"/>
            <a:ext cx="304864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그림 9" descr="P101189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3429000"/>
            <a:ext cx="2880320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자유형 7"/>
          <p:cNvSpPr/>
          <p:nvPr/>
        </p:nvSpPr>
        <p:spPr>
          <a:xfrm>
            <a:off x="251520" y="116632"/>
            <a:ext cx="1656184" cy="1656184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5625132"/>
              <a:satOff val="-8440"/>
              <a:lumOff val="-1373"/>
              <a:alphaOff val="0"/>
            </a:schemeClr>
          </a:fillRef>
          <a:effectRef idx="2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2000" dirty="0" smtClean="0"/>
              <a:t>고객요구</a:t>
            </a:r>
            <a:endParaRPr lang="en-US" altLang="ko-KR" sz="2000" dirty="0" smtClean="0"/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2000" dirty="0" smtClean="0"/>
              <a:t>조사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3"/>
          <p:cNvGraphicFramePr>
            <a:graphicFrameLocks noGrp="1"/>
          </p:cNvGraphicFramePr>
          <p:nvPr>
            <p:ph sz="quarter" idx="1"/>
          </p:nvPr>
        </p:nvGraphicFramePr>
        <p:xfrm>
          <a:off x="539552" y="1412776"/>
          <a:ext cx="7467600" cy="4945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99592" y="548680"/>
            <a:ext cx="295232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휴먼둥근헤드라인" pitchFamily="18" charset="-127"/>
                <a:ea typeface="휴먼둥근헤드라인" pitchFamily="18" charset="-127"/>
              </a:rPr>
              <a:t>고객 요구순위</a:t>
            </a:r>
            <a:endParaRPr lang="ko-KR" altLang="en-US" sz="32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592" y="260648"/>
            <a:ext cx="266429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휴먼둥근헤드라인" pitchFamily="18" charset="-127"/>
                <a:ea typeface="휴먼둥근헤드라인" pitchFamily="18" charset="-127"/>
              </a:rPr>
              <a:t>설계사양조사 </a:t>
            </a:r>
            <a:endParaRPr lang="ko-KR" altLang="en-US" sz="32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pic>
        <p:nvPicPr>
          <p:cNvPr id="7" name="내용 개체 틀 3" descr="3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862161" y="980728"/>
            <a:ext cx="6734175" cy="4445992"/>
          </a:xfrm>
        </p:spPr>
      </p:pic>
      <p:sp>
        <p:nvSpPr>
          <p:cNvPr id="8" name="TextBox 7"/>
          <p:cNvSpPr txBox="1"/>
          <p:nvPr/>
        </p:nvSpPr>
        <p:spPr>
          <a:xfrm>
            <a:off x="2015208" y="5657671"/>
            <a:ext cx="712879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tx1"/>
                </a:solidFill>
              </a:rPr>
              <a:t>최종 결과 설계사양의 기준으로 보아 기존의 휴지통보다  쫌 더 </a:t>
            </a:r>
            <a:r>
              <a:rPr lang="ko-KR" altLang="en-US" sz="2400" dirty="0" smtClean="0">
                <a:solidFill>
                  <a:srgbClr val="C00000"/>
                </a:solidFill>
              </a:rPr>
              <a:t>주변청결</a:t>
            </a:r>
            <a:r>
              <a:rPr lang="en-US" altLang="ko-KR" sz="2400" dirty="0" smtClean="0">
                <a:solidFill>
                  <a:srgbClr val="C00000"/>
                </a:solidFill>
              </a:rPr>
              <a:t>, </a:t>
            </a:r>
            <a:r>
              <a:rPr lang="ko-KR" altLang="en-US" sz="2400" dirty="0" err="1" smtClean="0">
                <a:solidFill>
                  <a:srgbClr val="C00000"/>
                </a:solidFill>
              </a:rPr>
              <a:t>미관성</a:t>
            </a:r>
            <a:r>
              <a:rPr lang="en-US" altLang="ko-KR" sz="2400" dirty="0" smtClean="0">
                <a:solidFill>
                  <a:srgbClr val="C00000"/>
                </a:solidFill>
              </a:rPr>
              <a:t>,</a:t>
            </a:r>
            <a:r>
              <a:rPr lang="ko-KR" altLang="en-US" sz="2400" dirty="0" smtClean="0">
                <a:solidFill>
                  <a:srgbClr val="C00000"/>
                </a:solidFill>
              </a:rPr>
              <a:t>배치상태</a:t>
            </a:r>
            <a:r>
              <a:rPr lang="en-US" altLang="ko-KR" sz="2400" dirty="0" smtClean="0">
                <a:solidFill>
                  <a:srgbClr val="C00000"/>
                </a:solidFill>
              </a:rPr>
              <a:t>,</a:t>
            </a:r>
            <a:r>
              <a:rPr lang="ko-KR" altLang="en-US" sz="2400" dirty="0" smtClean="0">
                <a:solidFill>
                  <a:srgbClr val="C00000"/>
                </a:solidFill>
              </a:rPr>
              <a:t>편리성</a:t>
            </a:r>
            <a:r>
              <a:rPr lang="ko-KR" altLang="en-US" sz="2400" dirty="0" smtClean="0">
                <a:solidFill>
                  <a:schemeClr val="tx1"/>
                </a:solidFill>
              </a:rPr>
              <a:t>에</a:t>
            </a:r>
            <a:r>
              <a:rPr lang="ko-KR" altLang="en-US" sz="2400" dirty="0" smtClean="0">
                <a:solidFill>
                  <a:srgbClr val="C00000"/>
                </a:solidFill>
              </a:rPr>
              <a:t> </a:t>
            </a:r>
            <a:r>
              <a:rPr lang="ko-KR" altLang="en-US" sz="2400" dirty="0" smtClean="0">
                <a:solidFill>
                  <a:schemeClr val="tx1"/>
                </a:solidFill>
              </a:rPr>
              <a:t>중점을 두어 아이디어를 도출해야 된다</a:t>
            </a:r>
            <a:r>
              <a:rPr lang="en-US" altLang="ko-KR" sz="2400" dirty="0" smtClean="0">
                <a:solidFill>
                  <a:schemeClr val="tx1"/>
                </a:solidFill>
              </a:rPr>
              <a:t>.</a:t>
            </a:r>
            <a:r>
              <a:rPr lang="ko-KR" altLang="en-US" sz="2400" dirty="0" smtClean="0">
                <a:solidFill>
                  <a:schemeClr val="tx1"/>
                </a:solidFill>
              </a:rPr>
              <a:t>  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107504" y="172958"/>
            <a:ext cx="6624736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200" b="1" dirty="0" smtClean="0">
                <a:solidFill>
                  <a:schemeClr val="tx2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Contents</a:t>
            </a:r>
            <a:endParaRPr kumimoji="1" lang="ko-KR" altLang="ko-KR" sz="7200" b="1" dirty="0" smtClean="0">
              <a:solidFill>
                <a:schemeClr val="tx2"/>
              </a:solidFill>
              <a:effectLst>
                <a:reflection blurRad="6350" stA="60000" endA="900" endPos="60000" dist="29997" dir="5400000" sy="-100000" algn="bl" rotWithShape="0"/>
              </a:effectLst>
              <a:latin typeface="HY견고딕" pitchFamily="18" charset="-127"/>
              <a:ea typeface="HY견고딕" pitchFamily="18" charset="-127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ko-KR" sz="4000" b="1" cap="all" dirty="0" smtClean="0">
              <a:ln/>
              <a:solidFill>
                <a:schemeClr val="accent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막힌 원호 5"/>
          <p:cNvSpPr/>
          <p:nvPr/>
        </p:nvSpPr>
        <p:spPr>
          <a:xfrm>
            <a:off x="2306043" y="1875567"/>
            <a:ext cx="4246202" cy="4246202"/>
          </a:xfrm>
          <a:prstGeom prst="blockArc">
            <a:avLst>
              <a:gd name="adj1" fmla="val 13111211"/>
              <a:gd name="adj2" fmla="val 16201491"/>
              <a:gd name="adj3" fmla="val 3907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1250264"/>
              <a:satOff val="-16880"/>
              <a:lumOff val="-2745"/>
              <a:alphaOff val="0"/>
            </a:schemeClr>
          </a:fillRef>
          <a:effectRef idx="2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막힌 원호 6"/>
          <p:cNvSpPr/>
          <p:nvPr/>
        </p:nvSpPr>
        <p:spPr>
          <a:xfrm>
            <a:off x="2304882" y="1877023"/>
            <a:ext cx="4246202" cy="4246202"/>
          </a:xfrm>
          <a:prstGeom prst="blockArc">
            <a:avLst>
              <a:gd name="adj1" fmla="val 10028571"/>
              <a:gd name="adj2" fmla="val 13114286"/>
              <a:gd name="adj3" fmla="val 3907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9375220"/>
              <a:satOff val="-14067"/>
              <a:lumOff val="-2288"/>
              <a:alphaOff val="0"/>
            </a:schemeClr>
          </a:fillRef>
          <a:effectRef idx="2">
            <a:schemeClr val="accent3">
              <a:hueOff val="9375220"/>
              <a:satOff val="-14067"/>
              <a:lumOff val="-2288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막힌 원호 7"/>
          <p:cNvSpPr/>
          <p:nvPr/>
        </p:nvSpPr>
        <p:spPr>
          <a:xfrm>
            <a:off x="2304882" y="1877023"/>
            <a:ext cx="4246202" cy="4246202"/>
          </a:xfrm>
          <a:prstGeom prst="blockArc">
            <a:avLst>
              <a:gd name="adj1" fmla="val 6942857"/>
              <a:gd name="adj2" fmla="val 10028571"/>
              <a:gd name="adj3" fmla="val 3907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7500176"/>
              <a:satOff val="-11253"/>
              <a:lumOff val="-1830"/>
              <a:alphaOff val="0"/>
            </a:schemeClr>
          </a:fillRef>
          <a:effectRef idx="2">
            <a:schemeClr val="accent3">
              <a:hueOff val="7500176"/>
              <a:satOff val="-11253"/>
              <a:lumOff val="-183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막힌 원호 8"/>
          <p:cNvSpPr/>
          <p:nvPr/>
        </p:nvSpPr>
        <p:spPr>
          <a:xfrm>
            <a:off x="2304882" y="1877023"/>
            <a:ext cx="4246202" cy="4246202"/>
          </a:xfrm>
          <a:prstGeom prst="blockArc">
            <a:avLst>
              <a:gd name="adj1" fmla="val 3857143"/>
              <a:gd name="adj2" fmla="val 6942857"/>
              <a:gd name="adj3" fmla="val 3907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5625132"/>
              <a:satOff val="-8440"/>
              <a:lumOff val="-1373"/>
              <a:alphaOff val="0"/>
            </a:schemeClr>
          </a:fillRef>
          <a:effectRef idx="2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막힌 원호 9"/>
          <p:cNvSpPr/>
          <p:nvPr/>
        </p:nvSpPr>
        <p:spPr>
          <a:xfrm>
            <a:off x="2304882" y="1877023"/>
            <a:ext cx="4246202" cy="4246202"/>
          </a:xfrm>
          <a:prstGeom prst="blockArc">
            <a:avLst>
              <a:gd name="adj1" fmla="val 771429"/>
              <a:gd name="adj2" fmla="val 3857143"/>
              <a:gd name="adj3" fmla="val 3907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3750088"/>
              <a:satOff val="-5627"/>
              <a:lumOff val="-915"/>
              <a:alphaOff val="0"/>
            </a:schemeClr>
          </a:fillRef>
          <a:effectRef idx="2">
            <a:schemeClr val="accent3">
              <a:hueOff val="3750088"/>
              <a:satOff val="-5627"/>
              <a:lumOff val="-915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막힌 원호 10"/>
          <p:cNvSpPr/>
          <p:nvPr/>
        </p:nvSpPr>
        <p:spPr>
          <a:xfrm>
            <a:off x="2304882" y="1877023"/>
            <a:ext cx="4246202" cy="4246202"/>
          </a:xfrm>
          <a:prstGeom prst="blockArc">
            <a:avLst>
              <a:gd name="adj1" fmla="val 19285714"/>
              <a:gd name="adj2" fmla="val 771429"/>
              <a:gd name="adj3" fmla="val 3907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875044"/>
              <a:satOff val="-2813"/>
              <a:lumOff val="-458"/>
              <a:alphaOff val="0"/>
            </a:schemeClr>
          </a:fillRef>
          <a:effectRef idx="2">
            <a:schemeClr val="accent3">
              <a:hueOff val="1875044"/>
              <a:satOff val="-2813"/>
              <a:lumOff val="-458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막힌 원호 11"/>
          <p:cNvSpPr/>
          <p:nvPr/>
        </p:nvSpPr>
        <p:spPr>
          <a:xfrm>
            <a:off x="2304654" y="1876499"/>
            <a:ext cx="4244333" cy="4244333"/>
          </a:xfrm>
          <a:prstGeom prst="blockArc">
            <a:avLst>
              <a:gd name="adj1" fmla="val 16205326"/>
              <a:gd name="adj2" fmla="val 19288794"/>
              <a:gd name="adj3" fmla="val 3907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자유형 13"/>
          <p:cNvSpPr/>
          <p:nvPr/>
        </p:nvSpPr>
        <p:spPr>
          <a:xfrm>
            <a:off x="3854049" y="1341042"/>
            <a:ext cx="1151994" cy="1151994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kern="1200" dirty="0" smtClean="0"/>
              <a:t>후보도출</a:t>
            </a:r>
            <a:endParaRPr lang="ko-KR" altLang="en-US" sz="1400" kern="1200" dirty="0"/>
          </a:p>
        </p:txBody>
      </p:sp>
      <p:sp>
        <p:nvSpPr>
          <p:cNvPr id="15" name="자유형 14"/>
          <p:cNvSpPr/>
          <p:nvPr/>
        </p:nvSpPr>
        <p:spPr>
          <a:xfrm>
            <a:off x="5479470" y="2126253"/>
            <a:ext cx="1151994" cy="1151994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875044"/>
              <a:satOff val="-2813"/>
              <a:lumOff val="-458"/>
              <a:alphaOff val="0"/>
            </a:schemeClr>
          </a:fillRef>
          <a:effectRef idx="2">
            <a:schemeClr val="accent3">
              <a:hueOff val="1875044"/>
              <a:satOff val="-2813"/>
              <a:lumOff val="-45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kern="1200" dirty="0" smtClean="0"/>
              <a:t>선정</a:t>
            </a:r>
            <a:r>
              <a:rPr lang="en-US" altLang="ko-KR" sz="1400" kern="1200" dirty="0" smtClean="0"/>
              <a:t> </a:t>
            </a:r>
            <a:r>
              <a:rPr lang="ko-KR" altLang="en-US" sz="1400" kern="1200" dirty="0" smtClean="0"/>
              <a:t>및 시장조사</a:t>
            </a:r>
            <a:endParaRPr lang="ko-KR" altLang="en-US" sz="1400" kern="1200" dirty="0"/>
          </a:p>
        </p:txBody>
      </p:sp>
      <p:sp>
        <p:nvSpPr>
          <p:cNvPr id="16" name="자유형 15"/>
          <p:cNvSpPr/>
          <p:nvPr/>
        </p:nvSpPr>
        <p:spPr>
          <a:xfrm>
            <a:off x="5881425" y="3887333"/>
            <a:ext cx="1151994" cy="1151994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3750088"/>
              <a:satOff val="-5627"/>
              <a:lumOff val="-915"/>
              <a:alphaOff val="0"/>
            </a:schemeClr>
          </a:fillRef>
          <a:effectRef idx="2">
            <a:schemeClr val="accent3">
              <a:hueOff val="3750088"/>
              <a:satOff val="-5627"/>
              <a:lumOff val="-9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dirty="0" smtClean="0"/>
              <a:t>기존제품조사결과</a:t>
            </a:r>
            <a:endParaRPr lang="ko-KR" altLang="en-US" sz="1400" dirty="0"/>
          </a:p>
        </p:txBody>
      </p:sp>
      <p:sp>
        <p:nvSpPr>
          <p:cNvPr id="17" name="자유형 16"/>
          <p:cNvSpPr/>
          <p:nvPr/>
        </p:nvSpPr>
        <p:spPr>
          <a:xfrm>
            <a:off x="4755171" y="5299611"/>
            <a:ext cx="1151994" cy="1151994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5625132"/>
              <a:satOff val="-8440"/>
              <a:lumOff val="-1373"/>
              <a:alphaOff val="0"/>
            </a:schemeClr>
          </a:fillRef>
          <a:effectRef idx="2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dirty="0" smtClean="0"/>
              <a:t>고객요구조사</a:t>
            </a:r>
            <a:endParaRPr lang="ko-KR" altLang="en-US" sz="1400" dirty="0"/>
          </a:p>
        </p:txBody>
      </p:sp>
      <p:sp>
        <p:nvSpPr>
          <p:cNvPr id="19" name="자유형 18"/>
          <p:cNvSpPr/>
          <p:nvPr/>
        </p:nvSpPr>
        <p:spPr>
          <a:xfrm>
            <a:off x="2948801" y="5299611"/>
            <a:ext cx="1151994" cy="1151994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7500176"/>
              <a:satOff val="-11253"/>
              <a:lumOff val="-1830"/>
              <a:alphaOff val="0"/>
            </a:schemeClr>
          </a:fillRef>
          <a:effectRef idx="2">
            <a:schemeClr val="accent3">
              <a:hueOff val="7500176"/>
              <a:satOff val="-11253"/>
              <a:lumOff val="-183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kern="1200" dirty="0" smtClean="0"/>
              <a:t>도출한  아이디어</a:t>
            </a:r>
            <a:endParaRPr lang="ko-KR" altLang="en-US" sz="1400" kern="1200" dirty="0"/>
          </a:p>
        </p:txBody>
      </p:sp>
      <p:sp>
        <p:nvSpPr>
          <p:cNvPr id="20" name="자유형 19"/>
          <p:cNvSpPr/>
          <p:nvPr/>
        </p:nvSpPr>
        <p:spPr>
          <a:xfrm>
            <a:off x="1822548" y="3887333"/>
            <a:ext cx="1151994" cy="1151994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9375220"/>
              <a:satOff val="-14067"/>
              <a:lumOff val="-2288"/>
              <a:alphaOff val="0"/>
            </a:schemeClr>
          </a:fillRef>
          <a:effectRef idx="2">
            <a:schemeClr val="accent3">
              <a:hueOff val="9375220"/>
              <a:satOff val="-14067"/>
              <a:lumOff val="-22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kern="1200" dirty="0" smtClean="0"/>
              <a:t>아이디어 개선</a:t>
            </a:r>
            <a:endParaRPr lang="ko-KR" altLang="en-US" sz="1400" kern="1200" dirty="0"/>
          </a:p>
        </p:txBody>
      </p:sp>
      <p:sp>
        <p:nvSpPr>
          <p:cNvPr id="21" name="자유형 20"/>
          <p:cNvSpPr/>
          <p:nvPr/>
        </p:nvSpPr>
        <p:spPr>
          <a:xfrm>
            <a:off x="2224503" y="2126253"/>
            <a:ext cx="1151994" cy="1151994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1250264"/>
              <a:satOff val="-16880"/>
              <a:lumOff val="-2745"/>
              <a:alphaOff val="0"/>
            </a:schemeClr>
          </a:fillRef>
          <a:effectRef idx="2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kern="1200" dirty="0" smtClean="0"/>
              <a:t>아이디어 최종보고</a:t>
            </a:r>
            <a:endParaRPr lang="ko-KR" altLang="en-US" sz="1400" kern="1200" dirty="0"/>
          </a:p>
        </p:txBody>
      </p:sp>
      <p:sp>
        <p:nvSpPr>
          <p:cNvPr id="24" name="자유형 23"/>
          <p:cNvSpPr/>
          <p:nvPr/>
        </p:nvSpPr>
        <p:spPr>
          <a:xfrm>
            <a:off x="3635896" y="3140968"/>
            <a:ext cx="1584176" cy="1512168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7500176"/>
              <a:satOff val="-11253"/>
              <a:lumOff val="-1830"/>
              <a:alphaOff val="0"/>
            </a:schemeClr>
          </a:fillRef>
          <a:effectRef idx="2">
            <a:schemeClr val="accent3">
              <a:hueOff val="7500176"/>
              <a:satOff val="-11253"/>
              <a:lumOff val="-183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2000" kern="1200" dirty="0" smtClean="0"/>
              <a:t>도출한   아이디어</a:t>
            </a:r>
            <a:endParaRPr lang="ko-KR" altLang="en-US" sz="2000" kern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다이어그램 10"/>
          <p:cNvGraphicFramePr/>
          <p:nvPr/>
        </p:nvGraphicFramePr>
        <p:xfrm>
          <a:off x="1475656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자유형 3"/>
          <p:cNvSpPr/>
          <p:nvPr/>
        </p:nvSpPr>
        <p:spPr>
          <a:xfrm>
            <a:off x="539552" y="404664"/>
            <a:ext cx="1800200" cy="1800200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7500176"/>
              <a:satOff val="-11253"/>
              <a:lumOff val="-1830"/>
              <a:alphaOff val="0"/>
            </a:schemeClr>
          </a:fillRef>
          <a:effectRef idx="2">
            <a:schemeClr val="accent3">
              <a:hueOff val="7500176"/>
              <a:satOff val="-11253"/>
              <a:lumOff val="-183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2000" kern="1200" dirty="0" smtClean="0"/>
              <a:t>도출한     아이디어</a:t>
            </a:r>
            <a:endParaRPr lang="ko-KR" altLang="en-US" sz="2000" kern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347864" y="764704"/>
            <a:ext cx="2448272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휴먼둥근헤드라인" pitchFamily="18" charset="-127"/>
                <a:ea typeface="휴먼둥근헤드라인" pitchFamily="18" charset="-127"/>
              </a:rPr>
              <a:t>세 부 문 제 </a:t>
            </a:r>
            <a:endParaRPr lang="ko-KR" altLang="en-US" sz="32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1">
        <p:bldAsOne/>
      </p:bldGraphic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다이어그램 10"/>
          <p:cNvGraphicFramePr/>
          <p:nvPr/>
        </p:nvGraphicFramePr>
        <p:xfrm>
          <a:off x="3347864" y="2276872"/>
          <a:ext cx="2088232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원형 화살표 5"/>
          <p:cNvSpPr/>
          <p:nvPr/>
        </p:nvSpPr>
        <p:spPr>
          <a:xfrm>
            <a:off x="1497738" y="476672"/>
            <a:ext cx="6076496" cy="6076496"/>
          </a:xfrm>
          <a:prstGeom prst="circularArrow">
            <a:avLst>
              <a:gd name="adj1" fmla="val 5544"/>
              <a:gd name="adj2" fmla="val 330680"/>
              <a:gd name="adj3" fmla="val 13765082"/>
              <a:gd name="adj4" fmla="val 17392567"/>
              <a:gd name="adj5" fmla="val 5757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prstMaterial="plastic"/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자유형 6"/>
          <p:cNvSpPr/>
          <p:nvPr/>
        </p:nvSpPr>
        <p:spPr>
          <a:xfrm>
            <a:off x="3106638" y="515626"/>
            <a:ext cx="2858696" cy="1429348"/>
          </a:xfrm>
          <a:custGeom>
            <a:avLst/>
            <a:gdLst>
              <a:gd name="connsiteX0" fmla="*/ 0 w 2858696"/>
              <a:gd name="connsiteY0" fmla="*/ 238229 h 1429348"/>
              <a:gd name="connsiteX1" fmla="*/ 69776 w 2858696"/>
              <a:gd name="connsiteY1" fmla="*/ 69776 h 1429348"/>
              <a:gd name="connsiteX2" fmla="*/ 238230 w 2858696"/>
              <a:gd name="connsiteY2" fmla="*/ 1 h 1429348"/>
              <a:gd name="connsiteX3" fmla="*/ 2620467 w 2858696"/>
              <a:gd name="connsiteY3" fmla="*/ 0 h 1429348"/>
              <a:gd name="connsiteX4" fmla="*/ 2788920 w 2858696"/>
              <a:gd name="connsiteY4" fmla="*/ 69776 h 1429348"/>
              <a:gd name="connsiteX5" fmla="*/ 2858695 w 2858696"/>
              <a:gd name="connsiteY5" fmla="*/ 238230 h 1429348"/>
              <a:gd name="connsiteX6" fmla="*/ 2858696 w 2858696"/>
              <a:gd name="connsiteY6" fmla="*/ 1191119 h 1429348"/>
              <a:gd name="connsiteX7" fmla="*/ 2788920 w 2858696"/>
              <a:gd name="connsiteY7" fmla="*/ 1359572 h 1429348"/>
              <a:gd name="connsiteX8" fmla="*/ 2620467 w 2858696"/>
              <a:gd name="connsiteY8" fmla="*/ 1429348 h 1429348"/>
              <a:gd name="connsiteX9" fmla="*/ 238229 w 2858696"/>
              <a:gd name="connsiteY9" fmla="*/ 1429348 h 1429348"/>
              <a:gd name="connsiteX10" fmla="*/ 69776 w 2858696"/>
              <a:gd name="connsiteY10" fmla="*/ 1359572 h 1429348"/>
              <a:gd name="connsiteX11" fmla="*/ 0 w 2858696"/>
              <a:gd name="connsiteY11" fmla="*/ 1191119 h 1429348"/>
              <a:gd name="connsiteX12" fmla="*/ 0 w 2858696"/>
              <a:gd name="connsiteY12" fmla="*/ 238229 h 142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58696" h="1429348">
                <a:moveTo>
                  <a:pt x="0" y="238229"/>
                </a:moveTo>
                <a:cubicBezTo>
                  <a:pt x="0" y="175047"/>
                  <a:pt x="25099" y="114452"/>
                  <a:pt x="69776" y="69776"/>
                </a:cubicBezTo>
                <a:cubicBezTo>
                  <a:pt x="114453" y="25099"/>
                  <a:pt x="175047" y="0"/>
                  <a:pt x="238230" y="1"/>
                </a:cubicBezTo>
                <a:lnTo>
                  <a:pt x="2620467" y="0"/>
                </a:lnTo>
                <a:cubicBezTo>
                  <a:pt x="2683649" y="0"/>
                  <a:pt x="2744244" y="25099"/>
                  <a:pt x="2788920" y="69776"/>
                </a:cubicBezTo>
                <a:cubicBezTo>
                  <a:pt x="2833597" y="114453"/>
                  <a:pt x="2858696" y="175047"/>
                  <a:pt x="2858695" y="238230"/>
                </a:cubicBezTo>
                <a:cubicBezTo>
                  <a:pt x="2858695" y="555860"/>
                  <a:pt x="2858696" y="873489"/>
                  <a:pt x="2858696" y="1191119"/>
                </a:cubicBezTo>
                <a:cubicBezTo>
                  <a:pt x="2858696" y="1254301"/>
                  <a:pt x="2833597" y="1314896"/>
                  <a:pt x="2788920" y="1359572"/>
                </a:cubicBezTo>
                <a:cubicBezTo>
                  <a:pt x="2744243" y="1404249"/>
                  <a:pt x="2683649" y="1429348"/>
                  <a:pt x="2620467" y="1429348"/>
                </a:cubicBezTo>
                <a:lnTo>
                  <a:pt x="238229" y="1429348"/>
                </a:lnTo>
                <a:cubicBezTo>
                  <a:pt x="175047" y="1429348"/>
                  <a:pt x="114452" y="1404249"/>
                  <a:pt x="69776" y="1359572"/>
                </a:cubicBezTo>
                <a:cubicBezTo>
                  <a:pt x="25099" y="1314895"/>
                  <a:pt x="0" y="1254301"/>
                  <a:pt x="0" y="1191119"/>
                </a:cubicBezTo>
                <a:lnTo>
                  <a:pt x="0" y="238229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115" tIns="123115" rIns="123115" bIns="12311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kern="1200" dirty="0" smtClean="0"/>
              <a:t>주변이 더러울 때 마다 센서를 사용해 경보를 울리는 휴지통을 설계한다</a:t>
            </a:r>
            <a:r>
              <a:rPr lang="en-US" altLang="ko-KR" sz="1400" kern="1200" dirty="0" smtClean="0"/>
              <a:t>.</a:t>
            </a:r>
            <a:endParaRPr lang="ko-KR" altLang="en-US" sz="1400" kern="1200" dirty="0"/>
          </a:p>
        </p:txBody>
      </p:sp>
      <p:sp>
        <p:nvSpPr>
          <p:cNvPr id="8" name="자유형 7"/>
          <p:cNvSpPr/>
          <p:nvPr/>
        </p:nvSpPr>
        <p:spPr>
          <a:xfrm>
            <a:off x="5796122" y="2457977"/>
            <a:ext cx="2858696" cy="1429348"/>
          </a:xfrm>
          <a:custGeom>
            <a:avLst/>
            <a:gdLst>
              <a:gd name="connsiteX0" fmla="*/ 0 w 2858696"/>
              <a:gd name="connsiteY0" fmla="*/ 238229 h 1429348"/>
              <a:gd name="connsiteX1" fmla="*/ 69776 w 2858696"/>
              <a:gd name="connsiteY1" fmla="*/ 69776 h 1429348"/>
              <a:gd name="connsiteX2" fmla="*/ 238230 w 2858696"/>
              <a:gd name="connsiteY2" fmla="*/ 1 h 1429348"/>
              <a:gd name="connsiteX3" fmla="*/ 2620467 w 2858696"/>
              <a:gd name="connsiteY3" fmla="*/ 0 h 1429348"/>
              <a:gd name="connsiteX4" fmla="*/ 2788920 w 2858696"/>
              <a:gd name="connsiteY4" fmla="*/ 69776 h 1429348"/>
              <a:gd name="connsiteX5" fmla="*/ 2858695 w 2858696"/>
              <a:gd name="connsiteY5" fmla="*/ 238230 h 1429348"/>
              <a:gd name="connsiteX6" fmla="*/ 2858696 w 2858696"/>
              <a:gd name="connsiteY6" fmla="*/ 1191119 h 1429348"/>
              <a:gd name="connsiteX7" fmla="*/ 2788920 w 2858696"/>
              <a:gd name="connsiteY7" fmla="*/ 1359572 h 1429348"/>
              <a:gd name="connsiteX8" fmla="*/ 2620467 w 2858696"/>
              <a:gd name="connsiteY8" fmla="*/ 1429348 h 1429348"/>
              <a:gd name="connsiteX9" fmla="*/ 238229 w 2858696"/>
              <a:gd name="connsiteY9" fmla="*/ 1429348 h 1429348"/>
              <a:gd name="connsiteX10" fmla="*/ 69776 w 2858696"/>
              <a:gd name="connsiteY10" fmla="*/ 1359572 h 1429348"/>
              <a:gd name="connsiteX11" fmla="*/ 0 w 2858696"/>
              <a:gd name="connsiteY11" fmla="*/ 1191119 h 1429348"/>
              <a:gd name="connsiteX12" fmla="*/ 0 w 2858696"/>
              <a:gd name="connsiteY12" fmla="*/ 238229 h 142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58696" h="1429348">
                <a:moveTo>
                  <a:pt x="0" y="238229"/>
                </a:moveTo>
                <a:cubicBezTo>
                  <a:pt x="0" y="175047"/>
                  <a:pt x="25099" y="114452"/>
                  <a:pt x="69776" y="69776"/>
                </a:cubicBezTo>
                <a:cubicBezTo>
                  <a:pt x="114453" y="25099"/>
                  <a:pt x="175047" y="0"/>
                  <a:pt x="238230" y="1"/>
                </a:cubicBezTo>
                <a:lnTo>
                  <a:pt x="2620467" y="0"/>
                </a:lnTo>
                <a:cubicBezTo>
                  <a:pt x="2683649" y="0"/>
                  <a:pt x="2744244" y="25099"/>
                  <a:pt x="2788920" y="69776"/>
                </a:cubicBezTo>
                <a:cubicBezTo>
                  <a:pt x="2833597" y="114453"/>
                  <a:pt x="2858696" y="175047"/>
                  <a:pt x="2858695" y="238230"/>
                </a:cubicBezTo>
                <a:cubicBezTo>
                  <a:pt x="2858695" y="555860"/>
                  <a:pt x="2858696" y="873489"/>
                  <a:pt x="2858696" y="1191119"/>
                </a:cubicBezTo>
                <a:cubicBezTo>
                  <a:pt x="2858696" y="1254301"/>
                  <a:pt x="2833597" y="1314896"/>
                  <a:pt x="2788920" y="1359572"/>
                </a:cubicBezTo>
                <a:cubicBezTo>
                  <a:pt x="2744243" y="1404249"/>
                  <a:pt x="2683649" y="1429348"/>
                  <a:pt x="2620467" y="1429348"/>
                </a:cubicBezTo>
                <a:lnTo>
                  <a:pt x="238229" y="1429348"/>
                </a:lnTo>
                <a:cubicBezTo>
                  <a:pt x="175047" y="1429348"/>
                  <a:pt x="114452" y="1404249"/>
                  <a:pt x="69776" y="1359572"/>
                </a:cubicBezTo>
                <a:cubicBezTo>
                  <a:pt x="25099" y="1314895"/>
                  <a:pt x="0" y="1254301"/>
                  <a:pt x="0" y="1191119"/>
                </a:cubicBezTo>
                <a:lnTo>
                  <a:pt x="0" y="238229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-10000"/>
            </a:schemeClr>
          </a:fillRef>
          <a:effectRef idx="2">
            <a:schemeClr val="accent3">
              <a:alpha val="90000"/>
              <a:hueOff val="0"/>
              <a:satOff val="0"/>
              <a:lumOff val="0"/>
              <a:alphaOff val="-10000"/>
            </a:schemeClr>
          </a:effectRef>
          <a:fontRef idx="minor">
            <a:schemeClr val="lt1"/>
          </a:fontRef>
        </p:style>
        <p:txBody>
          <a:bodyPr spcFirstLastPara="0" vert="horz" wrap="square" lIns="123115" tIns="123115" rIns="123115" bIns="12311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kern="1200" dirty="0" smtClean="0"/>
              <a:t>주기적으로 주변을 진공청소기와 같은 원리로 휴지 등을 빨아 들인다</a:t>
            </a:r>
            <a:r>
              <a:rPr lang="en-US" altLang="ko-KR" sz="1400" kern="1200" dirty="0" smtClean="0"/>
              <a:t>.</a:t>
            </a:r>
            <a:endParaRPr lang="ko-KR" altLang="en-US" sz="1400" kern="1200" dirty="0"/>
          </a:p>
        </p:txBody>
      </p:sp>
      <p:sp>
        <p:nvSpPr>
          <p:cNvPr id="9" name="자유형 8"/>
          <p:cNvSpPr/>
          <p:nvPr/>
        </p:nvSpPr>
        <p:spPr>
          <a:xfrm>
            <a:off x="4644006" y="4690234"/>
            <a:ext cx="2858696" cy="1429348"/>
          </a:xfrm>
          <a:custGeom>
            <a:avLst/>
            <a:gdLst>
              <a:gd name="connsiteX0" fmla="*/ 0 w 2858696"/>
              <a:gd name="connsiteY0" fmla="*/ 238229 h 1429348"/>
              <a:gd name="connsiteX1" fmla="*/ 69776 w 2858696"/>
              <a:gd name="connsiteY1" fmla="*/ 69776 h 1429348"/>
              <a:gd name="connsiteX2" fmla="*/ 238230 w 2858696"/>
              <a:gd name="connsiteY2" fmla="*/ 1 h 1429348"/>
              <a:gd name="connsiteX3" fmla="*/ 2620467 w 2858696"/>
              <a:gd name="connsiteY3" fmla="*/ 0 h 1429348"/>
              <a:gd name="connsiteX4" fmla="*/ 2788920 w 2858696"/>
              <a:gd name="connsiteY4" fmla="*/ 69776 h 1429348"/>
              <a:gd name="connsiteX5" fmla="*/ 2858695 w 2858696"/>
              <a:gd name="connsiteY5" fmla="*/ 238230 h 1429348"/>
              <a:gd name="connsiteX6" fmla="*/ 2858696 w 2858696"/>
              <a:gd name="connsiteY6" fmla="*/ 1191119 h 1429348"/>
              <a:gd name="connsiteX7" fmla="*/ 2788920 w 2858696"/>
              <a:gd name="connsiteY7" fmla="*/ 1359572 h 1429348"/>
              <a:gd name="connsiteX8" fmla="*/ 2620467 w 2858696"/>
              <a:gd name="connsiteY8" fmla="*/ 1429348 h 1429348"/>
              <a:gd name="connsiteX9" fmla="*/ 238229 w 2858696"/>
              <a:gd name="connsiteY9" fmla="*/ 1429348 h 1429348"/>
              <a:gd name="connsiteX10" fmla="*/ 69776 w 2858696"/>
              <a:gd name="connsiteY10" fmla="*/ 1359572 h 1429348"/>
              <a:gd name="connsiteX11" fmla="*/ 0 w 2858696"/>
              <a:gd name="connsiteY11" fmla="*/ 1191119 h 1429348"/>
              <a:gd name="connsiteX12" fmla="*/ 0 w 2858696"/>
              <a:gd name="connsiteY12" fmla="*/ 238229 h 142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58696" h="1429348">
                <a:moveTo>
                  <a:pt x="0" y="238229"/>
                </a:moveTo>
                <a:cubicBezTo>
                  <a:pt x="0" y="175047"/>
                  <a:pt x="25099" y="114452"/>
                  <a:pt x="69776" y="69776"/>
                </a:cubicBezTo>
                <a:cubicBezTo>
                  <a:pt x="114453" y="25099"/>
                  <a:pt x="175047" y="0"/>
                  <a:pt x="238230" y="1"/>
                </a:cubicBezTo>
                <a:lnTo>
                  <a:pt x="2620467" y="0"/>
                </a:lnTo>
                <a:cubicBezTo>
                  <a:pt x="2683649" y="0"/>
                  <a:pt x="2744244" y="25099"/>
                  <a:pt x="2788920" y="69776"/>
                </a:cubicBezTo>
                <a:cubicBezTo>
                  <a:pt x="2833597" y="114453"/>
                  <a:pt x="2858696" y="175047"/>
                  <a:pt x="2858695" y="238230"/>
                </a:cubicBezTo>
                <a:cubicBezTo>
                  <a:pt x="2858695" y="555860"/>
                  <a:pt x="2858696" y="873489"/>
                  <a:pt x="2858696" y="1191119"/>
                </a:cubicBezTo>
                <a:cubicBezTo>
                  <a:pt x="2858696" y="1254301"/>
                  <a:pt x="2833597" y="1314896"/>
                  <a:pt x="2788920" y="1359572"/>
                </a:cubicBezTo>
                <a:cubicBezTo>
                  <a:pt x="2744243" y="1404249"/>
                  <a:pt x="2683649" y="1429348"/>
                  <a:pt x="2620467" y="1429348"/>
                </a:cubicBezTo>
                <a:lnTo>
                  <a:pt x="238229" y="1429348"/>
                </a:lnTo>
                <a:cubicBezTo>
                  <a:pt x="175047" y="1429348"/>
                  <a:pt x="114452" y="1404249"/>
                  <a:pt x="69776" y="1359572"/>
                </a:cubicBezTo>
                <a:cubicBezTo>
                  <a:pt x="25099" y="1314895"/>
                  <a:pt x="0" y="1254301"/>
                  <a:pt x="0" y="1191119"/>
                </a:cubicBezTo>
                <a:lnTo>
                  <a:pt x="0" y="238229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-20000"/>
            </a:schemeClr>
          </a:fillRef>
          <a:effectRef idx="2">
            <a:schemeClr val="accent3">
              <a:alpha val="90000"/>
              <a:hueOff val="0"/>
              <a:satOff val="0"/>
              <a:lumOff val="0"/>
              <a:alphaOff val="-20000"/>
            </a:schemeClr>
          </a:effectRef>
          <a:fontRef idx="minor">
            <a:schemeClr val="lt1"/>
          </a:fontRef>
        </p:style>
        <p:txBody>
          <a:bodyPr spcFirstLastPara="0" vert="horz" wrap="square" lIns="123115" tIns="123115" rIns="123115" bIns="12311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kern="1200" dirty="0" smtClean="0"/>
              <a:t>담배를 피고 남은 꽁초에 불씨가 남아있거나 연기가 나면 물을  뿌려 제거해주는 휴지통을          설계한다</a:t>
            </a:r>
            <a:r>
              <a:rPr lang="en-US" altLang="ko-KR" sz="1400" kern="1200" dirty="0" smtClean="0"/>
              <a:t>.</a:t>
            </a:r>
            <a:endParaRPr lang="ko-KR" altLang="en-US" sz="1400" kern="1200" dirty="0"/>
          </a:p>
        </p:txBody>
      </p:sp>
      <p:sp>
        <p:nvSpPr>
          <p:cNvPr id="10" name="자유형 9"/>
          <p:cNvSpPr/>
          <p:nvPr/>
        </p:nvSpPr>
        <p:spPr>
          <a:xfrm>
            <a:off x="1547666" y="4690239"/>
            <a:ext cx="2858696" cy="1429348"/>
          </a:xfrm>
          <a:custGeom>
            <a:avLst/>
            <a:gdLst>
              <a:gd name="connsiteX0" fmla="*/ 0 w 2858696"/>
              <a:gd name="connsiteY0" fmla="*/ 238229 h 1429348"/>
              <a:gd name="connsiteX1" fmla="*/ 69776 w 2858696"/>
              <a:gd name="connsiteY1" fmla="*/ 69776 h 1429348"/>
              <a:gd name="connsiteX2" fmla="*/ 238230 w 2858696"/>
              <a:gd name="connsiteY2" fmla="*/ 1 h 1429348"/>
              <a:gd name="connsiteX3" fmla="*/ 2620467 w 2858696"/>
              <a:gd name="connsiteY3" fmla="*/ 0 h 1429348"/>
              <a:gd name="connsiteX4" fmla="*/ 2788920 w 2858696"/>
              <a:gd name="connsiteY4" fmla="*/ 69776 h 1429348"/>
              <a:gd name="connsiteX5" fmla="*/ 2858695 w 2858696"/>
              <a:gd name="connsiteY5" fmla="*/ 238230 h 1429348"/>
              <a:gd name="connsiteX6" fmla="*/ 2858696 w 2858696"/>
              <a:gd name="connsiteY6" fmla="*/ 1191119 h 1429348"/>
              <a:gd name="connsiteX7" fmla="*/ 2788920 w 2858696"/>
              <a:gd name="connsiteY7" fmla="*/ 1359572 h 1429348"/>
              <a:gd name="connsiteX8" fmla="*/ 2620467 w 2858696"/>
              <a:gd name="connsiteY8" fmla="*/ 1429348 h 1429348"/>
              <a:gd name="connsiteX9" fmla="*/ 238229 w 2858696"/>
              <a:gd name="connsiteY9" fmla="*/ 1429348 h 1429348"/>
              <a:gd name="connsiteX10" fmla="*/ 69776 w 2858696"/>
              <a:gd name="connsiteY10" fmla="*/ 1359572 h 1429348"/>
              <a:gd name="connsiteX11" fmla="*/ 0 w 2858696"/>
              <a:gd name="connsiteY11" fmla="*/ 1191119 h 1429348"/>
              <a:gd name="connsiteX12" fmla="*/ 0 w 2858696"/>
              <a:gd name="connsiteY12" fmla="*/ 238229 h 142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58696" h="1429348">
                <a:moveTo>
                  <a:pt x="0" y="238229"/>
                </a:moveTo>
                <a:cubicBezTo>
                  <a:pt x="0" y="175047"/>
                  <a:pt x="25099" y="114452"/>
                  <a:pt x="69776" y="69776"/>
                </a:cubicBezTo>
                <a:cubicBezTo>
                  <a:pt x="114453" y="25099"/>
                  <a:pt x="175047" y="0"/>
                  <a:pt x="238230" y="1"/>
                </a:cubicBezTo>
                <a:lnTo>
                  <a:pt x="2620467" y="0"/>
                </a:lnTo>
                <a:cubicBezTo>
                  <a:pt x="2683649" y="0"/>
                  <a:pt x="2744244" y="25099"/>
                  <a:pt x="2788920" y="69776"/>
                </a:cubicBezTo>
                <a:cubicBezTo>
                  <a:pt x="2833597" y="114453"/>
                  <a:pt x="2858696" y="175047"/>
                  <a:pt x="2858695" y="238230"/>
                </a:cubicBezTo>
                <a:cubicBezTo>
                  <a:pt x="2858695" y="555860"/>
                  <a:pt x="2858696" y="873489"/>
                  <a:pt x="2858696" y="1191119"/>
                </a:cubicBezTo>
                <a:cubicBezTo>
                  <a:pt x="2858696" y="1254301"/>
                  <a:pt x="2833597" y="1314896"/>
                  <a:pt x="2788920" y="1359572"/>
                </a:cubicBezTo>
                <a:cubicBezTo>
                  <a:pt x="2744243" y="1404249"/>
                  <a:pt x="2683649" y="1429348"/>
                  <a:pt x="2620467" y="1429348"/>
                </a:cubicBezTo>
                <a:lnTo>
                  <a:pt x="238229" y="1429348"/>
                </a:lnTo>
                <a:cubicBezTo>
                  <a:pt x="175047" y="1429348"/>
                  <a:pt x="114452" y="1404249"/>
                  <a:pt x="69776" y="1359572"/>
                </a:cubicBezTo>
                <a:cubicBezTo>
                  <a:pt x="25099" y="1314895"/>
                  <a:pt x="0" y="1254301"/>
                  <a:pt x="0" y="1191119"/>
                </a:cubicBezTo>
                <a:lnTo>
                  <a:pt x="0" y="238229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-30000"/>
            </a:schemeClr>
          </a:fillRef>
          <a:effectRef idx="2">
            <a:schemeClr val="accent3">
              <a:alpha val="90000"/>
              <a:hueOff val="0"/>
              <a:satOff val="0"/>
              <a:lumOff val="0"/>
              <a:alphaOff val="-30000"/>
            </a:schemeClr>
          </a:effectRef>
          <a:fontRef idx="minor">
            <a:schemeClr val="lt1"/>
          </a:fontRef>
        </p:style>
        <p:txBody>
          <a:bodyPr spcFirstLastPara="0" vert="horz" wrap="square" lIns="123115" tIns="123115" rIns="123115" bIns="12311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kern="1200" dirty="0" smtClean="0"/>
              <a:t>휴지를 넣으면 휴지통이 감지를 하여 효과음이 나도록 휴지통을 설계한다</a:t>
            </a:r>
            <a:r>
              <a:rPr lang="en-US" altLang="ko-KR" sz="1400" kern="1200" dirty="0" smtClean="0"/>
              <a:t>.</a:t>
            </a:r>
            <a:endParaRPr lang="ko-KR" altLang="en-US" sz="1400" kern="1200" dirty="0"/>
          </a:p>
        </p:txBody>
      </p:sp>
      <p:sp>
        <p:nvSpPr>
          <p:cNvPr id="12" name="자유형 11"/>
          <p:cNvSpPr/>
          <p:nvPr/>
        </p:nvSpPr>
        <p:spPr>
          <a:xfrm>
            <a:off x="467544" y="2529990"/>
            <a:ext cx="2858696" cy="1429348"/>
          </a:xfrm>
          <a:custGeom>
            <a:avLst/>
            <a:gdLst>
              <a:gd name="connsiteX0" fmla="*/ 0 w 2858696"/>
              <a:gd name="connsiteY0" fmla="*/ 238229 h 1429348"/>
              <a:gd name="connsiteX1" fmla="*/ 69776 w 2858696"/>
              <a:gd name="connsiteY1" fmla="*/ 69776 h 1429348"/>
              <a:gd name="connsiteX2" fmla="*/ 238230 w 2858696"/>
              <a:gd name="connsiteY2" fmla="*/ 1 h 1429348"/>
              <a:gd name="connsiteX3" fmla="*/ 2620467 w 2858696"/>
              <a:gd name="connsiteY3" fmla="*/ 0 h 1429348"/>
              <a:gd name="connsiteX4" fmla="*/ 2788920 w 2858696"/>
              <a:gd name="connsiteY4" fmla="*/ 69776 h 1429348"/>
              <a:gd name="connsiteX5" fmla="*/ 2858695 w 2858696"/>
              <a:gd name="connsiteY5" fmla="*/ 238230 h 1429348"/>
              <a:gd name="connsiteX6" fmla="*/ 2858696 w 2858696"/>
              <a:gd name="connsiteY6" fmla="*/ 1191119 h 1429348"/>
              <a:gd name="connsiteX7" fmla="*/ 2788920 w 2858696"/>
              <a:gd name="connsiteY7" fmla="*/ 1359572 h 1429348"/>
              <a:gd name="connsiteX8" fmla="*/ 2620467 w 2858696"/>
              <a:gd name="connsiteY8" fmla="*/ 1429348 h 1429348"/>
              <a:gd name="connsiteX9" fmla="*/ 238229 w 2858696"/>
              <a:gd name="connsiteY9" fmla="*/ 1429348 h 1429348"/>
              <a:gd name="connsiteX10" fmla="*/ 69776 w 2858696"/>
              <a:gd name="connsiteY10" fmla="*/ 1359572 h 1429348"/>
              <a:gd name="connsiteX11" fmla="*/ 0 w 2858696"/>
              <a:gd name="connsiteY11" fmla="*/ 1191119 h 1429348"/>
              <a:gd name="connsiteX12" fmla="*/ 0 w 2858696"/>
              <a:gd name="connsiteY12" fmla="*/ 238229 h 142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58696" h="1429348">
                <a:moveTo>
                  <a:pt x="0" y="238229"/>
                </a:moveTo>
                <a:cubicBezTo>
                  <a:pt x="0" y="175047"/>
                  <a:pt x="25099" y="114452"/>
                  <a:pt x="69776" y="69776"/>
                </a:cubicBezTo>
                <a:cubicBezTo>
                  <a:pt x="114453" y="25099"/>
                  <a:pt x="175047" y="0"/>
                  <a:pt x="238230" y="1"/>
                </a:cubicBezTo>
                <a:lnTo>
                  <a:pt x="2620467" y="0"/>
                </a:lnTo>
                <a:cubicBezTo>
                  <a:pt x="2683649" y="0"/>
                  <a:pt x="2744244" y="25099"/>
                  <a:pt x="2788920" y="69776"/>
                </a:cubicBezTo>
                <a:cubicBezTo>
                  <a:pt x="2833597" y="114453"/>
                  <a:pt x="2858696" y="175047"/>
                  <a:pt x="2858695" y="238230"/>
                </a:cubicBezTo>
                <a:cubicBezTo>
                  <a:pt x="2858695" y="555860"/>
                  <a:pt x="2858696" y="873489"/>
                  <a:pt x="2858696" y="1191119"/>
                </a:cubicBezTo>
                <a:cubicBezTo>
                  <a:pt x="2858696" y="1254301"/>
                  <a:pt x="2833597" y="1314896"/>
                  <a:pt x="2788920" y="1359572"/>
                </a:cubicBezTo>
                <a:cubicBezTo>
                  <a:pt x="2744243" y="1404249"/>
                  <a:pt x="2683649" y="1429348"/>
                  <a:pt x="2620467" y="1429348"/>
                </a:cubicBezTo>
                <a:lnTo>
                  <a:pt x="238229" y="1429348"/>
                </a:lnTo>
                <a:cubicBezTo>
                  <a:pt x="175047" y="1429348"/>
                  <a:pt x="114452" y="1404249"/>
                  <a:pt x="69776" y="1359572"/>
                </a:cubicBezTo>
                <a:cubicBezTo>
                  <a:pt x="25099" y="1314895"/>
                  <a:pt x="0" y="1254301"/>
                  <a:pt x="0" y="1191119"/>
                </a:cubicBezTo>
                <a:lnTo>
                  <a:pt x="0" y="238229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-40000"/>
            </a:schemeClr>
          </a:fillRef>
          <a:effectRef idx="2">
            <a:schemeClr val="accent3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123115" tIns="123115" rIns="123115" bIns="12311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kern="1200" dirty="0" smtClean="0"/>
              <a:t>주변에 악취를 제거하기 위해 방향제를 주기적으로 뿌려주는 휴지통을 설계한다</a:t>
            </a:r>
            <a:r>
              <a:rPr lang="en-US" altLang="ko-KR" sz="1400" kern="1200" dirty="0" smtClean="0"/>
              <a:t>.</a:t>
            </a:r>
            <a:endParaRPr lang="ko-KR" altLang="en-US" sz="1400" kern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 11"/>
          <p:cNvSpPr/>
          <p:nvPr/>
        </p:nvSpPr>
        <p:spPr>
          <a:xfrm>
            <a:off x="3563888" y="2276872"/>
            <a:ext cx="1800200" cy="1800200"/>
          </a:xfrm>
          <a:custGeom>
            <a:avLst/>
            <a:gdLst>
              <a:gd name="connsiteX0" fmla="*/ 0 w 1800200"/>
              <a:gd name="connsiteY0" fmla="*/ 900100 h 1800200"/>
              <a:gd name="connsiteX1" fmla="*/ 263634 w 1800200"/>
              <a:gd name="connsiteY1" fmla="*/ 263633 h 1800200"/>
              <a:gd name="connsiteX2" fmla="*/ 900101 w 1800200"/>
              <a:gd name="connsiteY2" fmla="*/ 1 h 1800200"/>
              <a:gd name="connsiteX3" fmla="*/ 1536568 w 1800200"/>
              <a:gd name="connsiteY3" fmla="*/ 263635 h 1800200"/>
              <a:gd name="connsiteX4" fmla="*/ 1800200 w 1800200"/>
              <a:gd name="connsiteY4" fmla="*/ 900102 h 1800200"/>
              <a:gd name="connsiteX5" fmla="*/ 1536567 w 1800200"/>
              <a:gd name="connsiteY5" fmla="*/ 1536569 h 1800200"/>
              <a:gd name="connsiteX6" fmla="*/ 900100 w 1800200"/>
              <a:gd name="connsiteY6" fmla="*/ 1800202 h 1800200"/>
              <a:gd name="connsiteX7" fmla="*/ 263633 w 1800200"/>
              <a:gd name="connsiteY7" fmla="*/ 1536568 h 1800200"/>
              <a:gd name="connsiteX8" fmla="*/ 0 w 1800200"/>
              <a:gd name="connsiteY8" fmla="*/ 900101 h 1800200"/>
              <a:gd name="connsiteX9" fmla="*/ 0 w 1800200"/>
              <a:gd name="connsiteY9" fmla="*/ 9001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200" h="1800200">
                <a:moveTo>
                  <a:pt x="0" y="900100"/>
                </a:moveTo>
                <a:cubicBezTo>
                  <a:pt x="0" y="661379"/>
                  <a:pt x="94832" y="432435"/>
                  <a:pt x="263634" y="263633"/>
                </a:cubicBezTo>
                <a:cubicBezTo>
                  <a:pt x="432436" y="94832"/>
                  <a:pt x="661380" y="0"/>
                  <a:pt x="900101" y="1"/>
                </a:cubicBezTo>
                <a:cubicBezTo>
                  <a:pt x="1138822" y="1"/>
                  <a:pt x="1367766" y="94833"/>
                  <a:pt x="1536568" y="263635"/>
                </a:cubicBezTo>
                <a:cubicBezTo>
                  <a:pt x="1705369" y="432437"/>
                  <a:pt x="1800201" y="661381"/>
                  <a:pt x="1800200" y="900102"/>
                </a:cubicBezTo>
                <a:cubicBezTo>
                  <a:pt x="1800200" y="1138823"/>
                  <a:pt x="1705368" y="1367767"/>
                  <a:pt x="1536567" y="1536569"/>
                </a:cubicBezTo>
                <a:cubicBezTo>
                  <a:pt x="1367765" y="1705371"/>
                  <a:pt x="1138821" y="1800202"/>
                  <a:pt x="900100" y="1800202"/>
                </a:cubicBezTo>
                <a:cubicBezTo>
                  <a:pt x="661379" y="1800202"/>
                  <a:pt x="432435" y="1705370"/>
                  <a:pt x="263633" y="1536568"/>
                </a:cubicBezTo>
                <a:cubicBezTo>
                  <a:pt x="94832" y="1367766"/>
                  <a:pt x="0" y="1138822"/>
                  <a:pt x="0" y="900101"/>
                </a:cubicBezTo>
                <a:lnTo>
                  <a:pt x="0" y="90010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3633" tIns="263633" rIns="263633" bIns="263633" numCol="1" spcCol="1270" anchor="ctr" anchorCtr="0">
            <a:noAutofit/>
          </a:bodyPr>
          <a:lstStyle/>
          <a:p>
            <a:pPr lvl="0" algn="ctr" defTabSz="10668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2400" kern="1200" dirty="0" smtClean="0">
                <a:latin typeface="휴먼매직체" pitchFamily="18" charset="-127"/>
                <a:ea typeface="휴먼매직체" pitchFamily="18" charset="-127"/>
              </a:rPr>
              <a:t>배치상태</a:t>
            </a:r>
            <a:endParaRPr lang="ko-KR" altLang="en-US" sz="2400" kern="1200" dirty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5" name="원형 화살표 4"/>
          <p:cNvSpPr/>
          <p:nvPr/>
        </p:nvSpPr>
        <p:spPr>
          <a:xfrm>
            <a:off x="1535497" y="439319"/>
            <a:ext cx="5845080" cy="5845080"/>
          </a:xfrm>
          <a:prstGeom prst="circularArrow">
            <a:avLst>
              <a:gd name="adj1" fmla="val 4668"/>
              <a:gd name="adj2" fmla="val 272909"/>
              <a:gd name="adj3" fmla="val 13797556"/>
              <a:gd name="adj4" fmla="val 17407998"/>
              <a:gd name="adj5" fmla="val 4847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prstMaterial="plastic"/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자유형 5"/>
          <p:cNvSpPr/>
          <p:nvPr/>
        </p:nvSpPr>
        <p:spPr>
          <a:xfrm>
            <a:off x="3040272" y="522999"/>
            <a:ext cx="2835531" cy="1213161"/>
          </a:xfrm>
          <a:custGeom>
            <a:avLst/>
            <a:gdLst>
              <a:gd name="connsiteX0" fmla="*/ 0 w 2835531"/>
              <a:gd name="connsiteY0" fmla="*/ 202198 h 1213161"/>
              <a:gd name="connsiteX1" fmla="*/ 59223 w 2835531"/>
              <a:gd name="connsiteY1" fmla="*/ 59222 h 1213161"/>
              <a:gd name="connsiteX2" fmla="*/ 202199 w 2835531"/>
              <a:gd name="connsiteY2" fmla="*/ 0 h 1213161"/>
              <a:gd name="connsiteX3" fmla="*/ 2633333 w 2835531"/>
              <a:gd name="connsiteY3" fmla="*/ 0 h 1213161"/>
              <a:gd name="connsiteX4" fmla="*/ 2776309 w 2835531"/>
              <a:gd name="connsiteY4" fmla="*/ 59223 h 1213161"/>
              <a:gd name="connsiteX5" fmla="*/ 2835531 w 2835531"/>
              <a:gd name="connsiteY5" fmla="*/ 202199 h 1213161"/>
              <a:gd name="connsiteX6" fmla="*/ 2835531 w 2835531"/>
              <a:gd name="connsiteY6" fmla="*/ 1010963 h 1213161"/>
              <a:gd name="connsiteX7" fmla="*/ 2776309 w 2835531"/>
              <a:gd name="connsiteY7" fmla="*/ 1153939 h 1213161"/>
              <a:gd name="connsiteX8" fmla="*/ 2633333 w 2835531"/>
              <a:gd name="connsiteY8" fmla="*/ 1213161 h 1213161"/>
              <a:gd name="connsiteX9" fmla="*/ 202198 w 2835531"/>
              <a:gd name="connsiteY9" fmla="*/ 1213161 h 1213161"/>
              <a:gd name="connsiteX10" fmla="*/ 59222 w 2835531"/>
              <a:gd name="connsiteY10" fmla="*/ 1153938 h 1213161"/>
              <a:gd name="connsiteX11" fmla="*/ 0 w 2835531"/>
              <a:gd name="connsiteY11" fmla="*/ 1010962 h 1213161"/>
              <a:gd name="connsiteX12" fmla="*/ 0 w 2835531"/>
              <a:gd name="connsiteY12" fmla="*/ 202198 h 121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35531" h="1213161">
                <a:moveTo>
                  <a:pt x="0" y="202198"/>
                </a:moveTo>
                <a:cubicBezTo>
                  <a:pt x="0" y="148572"/>
                  <a:pt x="21303" y="97142"/>
                  <a:pt x="59223" y="59222"/>
                </a:cubicBezTo>
                <a:cubicBezTo>
                  <a:pt x="97143" y="21303"/>
                  <a:pt x="148572" y="0"/>
                  <a:pt x="202199" y="0"/>
                </a:cubicBezTo>
                <a:lnTo>
                  <a:pt x="2633333" y="0"/>
                </a:lnTo>
                <a:cubicBezTo>
                  <a:pt x="2686959" y="0"/>
                  <a:pt x="2738389" y="21303"/>
                  <a:pt x="2776309" y="59223"/>
                </a:cubicBezTo>
                <a:cubicBezTo>
                  <a:pt x="2814228" y="97143"/>
                  <a:pt x="2835531" y="148572"/>
                  <a:pt x="2835531" y="202199"/>
                </a:cubicBezTo>
                <a:lnTo>
                  <a:pt x="2835531" y="1010963"/>
                </a:lnTo>
                <a:cubicBezTo>
                  <a:pt x="2835531" y="1064589"/>
                  <a:pt x="2814228" y="1116019"/>
                  <a:pt x="2776309" y="1153939"/>
                </a:cubicBezTo>
                <a:cubicBezTo>
                  <a:pt x="2738389" y="1191858"/>
                  <a:pt x="2686960" y="1213161"/>
                  <a:pt x="2633333" y="1213161"/>
                </a:cubicBezTo>
                <a:lnTo>
                  <a:pt x="202198" y="1213161"/>
                </a:lnTo>
                <a:cubicBezTo>
                  <a:pt x="148572" y="1213161"/>
                  <a:pt x="97142" y="1191858"/>
                  <a:pt x="59222" y="1153938"/>
                </a:cubicBezTo>
                <a:cubicBezTo>
                  <a:pt x="21303" y="1116018"/>
                  <a:pt x="0" y="1064589"/>
                  <a:pt x="0" y="1010962"/>
                </a:cubicBezTo>
                <a:lnTo>
                  <a:pt x="0" y="202198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5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182" tIns="120182" rIns="120182" bIns="120182" numCol="1" spcCol="1270" anchor="ctr" anchorCtr="0">
            <a:noAutofit/>
          </a:bodyPr>
          <a:lstStyle/>
          <a:p>
            <a:pPr lvl="0" algn="ctr" defTabSz="7112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600" kern="1200" dirty="0" smtClean="0"/>
              <a:t>가로등을 중심으로 휴지통을 둘러 공간을 줄여 휴지통을 설계한다</a:t>
            </a:r>
            <a:r>
              <a:rPr lang="en-US" altLang="ko-KR" sz="1600" kern="1200" dirty="0" smtClean="0"/>
              <a:t>.</a:t>
            </a:r>
            <a:endParaRPr lang="ko-KR" altLang="en-US" sz="1600" kern="1200" dirty="0"/>
          </a:p>
        </p:txBody>
      </p:sp>
      <p:sp>
        <p:nvSpPr>
          <p:cNvPr id="7" name="자유형 6"/>
          <p:cNvSpPr/>
          <p:nvPr/>
        </p:nvSpPr>
        <p:spPr>
          <a:xfrm>
            <a:off x="5796130" y="2564913"/>
            <a:ext cx="2804187" cy="1310556"/>
          </a:xfrm>
          <a:custGeom>
            <a:avLst/>
            <a:gdLst>
              <a:gd name="connsiteX0" fmla="*/ 0 w 2804187"/>
              <a:gd name="connsiteY0" fmla="*/ 218430 h 1310556"/>
              <a:gd name="connsiteX1" fmla="*/ 63977 w 2804187"/>
              <a:gd name="connsiteY1" fmla="*/ 63977 h 1310556"/>
              <a:gd name="connsiteX2" fmla="*/ 218430 w 2804187"/>
              <a:gd name="connsiteY2" fmla="*/ 1 h 1310556"/>
              <a:gd name="connsiteX3" fmla="*/ 2585757 w 2804187"/>
              <a:gd name="connsiteY3" fmla="*/ 0 h 1310556"/>
              <a:gd name="connsiteX4" fmla="*/ 2740210 w 2804187"/>
              <a:gd name="connsiteY4" fmla="*/ 63977 h 1310556"/>
              <a:gd name="connsiteX5" fmla="*/ 2804186 w 2804187"/>
              <a:gd name="connsiteY5" fmla="*/ 218430 h 1310556"/>
              <a:gd name="connsiteX6" fmla="*/ 2804187 w 2804187"/>
              <a:gd name="connsiteY6" fmla="*/ 1092126 h 1310556"/>
              <a:gd name="connsiteX7" fmla="*/ 2740210 w 2804187"/>
              <a:gd name="connsiteY7" fmla="*/ 1246579 h 1310556"/>
              <a:gd name="connsiteX8" fmla="*/ 2585757 w 2804187"/>
              <a:gd name="connsiteY8" fmla="*/ 1310556 h 1310556"/>
              <a:gd name="connsiteX9" fmla="*/ 218430 w 2804187"/>
              <a:gd name="connsiteY9" fmla="*/ 1310556 h 1310556"/>
              <a:gd name="connsiteX10" fmla="*/ 63977 w 2804187"/>
              <a:gd name="connsiteY10" fmla="*/ 1246579 h 1310556"/>
              <a:gd name="connsiteX11" fmla="*/ 0 w 2804187"/>
              <a:gd name="connsiteY11" fmla="*/ 1092126 h 1310556"/>
              <a:gd name="connsiteX12" fmla="*/ 0 w 2804187"/>
              <a:gd name="connsiteY12" fmla="*/ 218430 h 131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04187" h="1310556">
                <a:moveTo>
                  <a:pt x="0" y="218430"/>
                </a:moveTo>
                <a:cubicBezTo>
                  <a:pt x="0" y="160499"/>
                  <a:pt x="23013" y="104940"/>
                  <a:pt x="63977" y="63977"/>
                </a:cubicBezTo>
                <a:cubicBezTo>
                  <a:pt x="104941" y="23013"/>
                  <a:pt x="160499" y="0"/>
                  <a:pt x="218430" y="1"/>
                </a:cubicBezTo>
                <a:lnTo>
                  <a:pt x="2585757" y="0"/>
                </a:lnTo>
                <a:cubicBezTo>
                  <a:pt x="2643688" y="0"/>
                  <a:pt x="2699247" y="23013"/>
                  <a:pt x="2740210" y="63977"/>
                </a:cubicBezTo>
                <a:cubicBezTo>
                  <a:pt x="2781174" y="104941"/>
                  <a:pt x="2804187" y="160499"/>
                  <a:pt x="2804186" y="218430"/>
                </a:cubicBezTo>
                <a:cubicBezTo>
                  <a:pt x="2804186" y="509662"/>
                  <a:pt x="2804187" y="800894"/>
                  <a:pt x="2804187" y="1092126"/>
                </a:cubicBezTo>
                <a:cubicBezTo>
                  <a:pt x="2804187" y="1150057"/>
                  <a:pt x="2781174" y="1205616"/>
                  <a:pt x="2740210" y="1246579"/>
                </a:cubicBezTo>
                <a:cubicBezTo>
                  <a:pt x="2699246" y="1287543"/>
                  <a:pt x="2643688" y="1310556"/>
                  <a:pt x="2585757" y="1310556"/>
                </a:cubicBezTo>
                <a:lnTo>
                  <a:pt x="218430" y="1310556"/>
                </a:lnTo>
                <a:cubicBezTo>
                  <a:pt x="160499" y="1310556"/>
                  <a:pt x="104940" y="1287543"/>
                  <a:pt x="63977" y="1246579"/>
                </a:cubicBezTo>
                <a:cubicBezTo>
                  <a:pt x="23013" y="1205615"/>
                  <a:pt x="0" y="1150057"/>
                  <a:pt x="0" y="1092126"/>
                </a:cubicBezTo>
                <a:lnTo>
                  <a:pt x="0" y="21843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hueOff val="0"/>
              <a:satOff val="0"/>
              <a:lumOff val="0"/>
              <a:alphaOff val="-13333"/>
            </a:schemeClr>
          </a:fillRef>
          <a:effectRef idx="2">
            <a:schemeClr val="accent5">
              <a:alpha val="90000"/>
              <a:hueOff val="0"/>
              <a:satOff val="0"/>
              <a:lumOff val="0"/>
              <a:alphaOff val="-13333"/>
            </a:schemeClr>
          </a:effectRef>
          <a:fontRef idx="minor">
            <a:schemeClr val="lt1"/>
          </a:fontRef>
        </p:style>
        <p:txBody>
          <a:bodyPr spcFirstLastPara="0" vert="horz" wrap="square" lIns="124936" tIns="124936" rIns="124936" bIns="124936" numCol="1" spcCol="1270" anchor="ctr" anchorCtr="0">
            <a:noAutofit/>
          </a:bodyPr>
          <a:lstStyle/>
          <a:p>
            <a:pPr lvl="0" algn="ctr" defTabSz="7112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600" kern="1200" dirty="0" smtClean="0"/>
              <a:t>보도 밑으로 휴지통을 넣어 공간을 줄여 휴지통을 설계한다</a:t>
            </a:r>
            <a:r>
              <a:rPr lang="en-US" altLang="ko-KR" sz="1600" kern="1200" dirty="0" smtClean="0"/>
              <a:t>.</a:t>
            </a:r>
            <a:endParaRPr lang="ko-KR" altLang="en-US" sz="1600" kern="1200" dirty="0"/>
          </a:p>
        </p:txBody>
      </p:sp>
      <p:sp>
        <p:nvSpPr>
          <p:cNvPr id="9" name="자유형 8"/>
          <p:cNvSpPr/>
          <p:nvPr/>
        </p:nvSpPr>
        <p:spPr>
          <a:xfrm>
            <a:off x="2987824" y="4797152"/>
            <a:ext cx="2803918" cy="1295671"/>
          </a:xfrm>
          <a:custGeom>
            <a:avLst/>
            <a:gdLst>
              <a:gd name="connsiteX0" fmla="*/ 0 w 2803918"/>
              <a:gd name="connsiteY0" fmla="*/ 215950 h 1295671"/>
              <a:gd name="connsiteX1" fmla="*/ 63251 w 2803918"/>
              <a:gd name="connsiteY1" fmla="*/ 63250 h 1295671"/>
              <a:gd name="connsiteX2" fmla="*/ 215951 w 2803918"/>
              <a:gd name="connsiteY2" fmla="*/ 0 h 1295671"/>
              <a:gd name="connsiteX3" fmla="*/ 2587968 w 2803918"/>
              <a:gd name="connsiteY3" fmla="*/ 0 h 1295671"/>
              <a:gd name="connsiteX4" fmla="*/ 2740668 w 2803918"/>
              <a:gd name="connsiteY4" fmla="*/ 63251 h 1295671"/>
              <a:gd name="connsiteX5" fmla="*/ 2803918 w 2803918"/>
              <a:gd name="connsiteY5" fmla="*/ 215951 h 1295671"/>
              <a:gd name="connsiteX6" fmla="*/ 2803918 w 2803918"/>
              <a:gd name="connsiteY6" fmla="*/ 1079721 h 1295671"/>
              <a:gd name="connsiteX7" fmla="*/ 2740668 w 2803918"/>
              <a:gd name="connsiteY7" fmla="*/ 1232421 h 1295671"/>
              <a:gd name="connsiteX8" fmla="*/ 2587968 w 2803918"/>
              <a:gd name="connsiteY8" fmla="*/ 1295671 h 1295671"/>
              <a:gd name="connsiteX9" fmla="*/ 215950 w 2803918"/>
              <a:gd name="connsiteY9" fmla="*/ 1295671 h 1295671"/>
              <a:gd name="connsiteX10" fmla="*/ 63250 w 2803918"/>
              <a:gd name="connsiteY10" fmla="*/ 1232421 h 1295671"/>
              <a:gd name="connsiteX11" fmla="*/ 0 w 2803918"/>
              <a:gd name="connsiteY11" fmla="*/ 1079721 h 1295671"/>
              <a:gd name="connsiteX12" fmla="*/ 0 w 2803918"/>
              <a:gd name="connsiteY12" fmla="*/ 215950 h 129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03918" h="1295671">
                <a:moveTo>
                  <a:pt x="0" y="215950"/>
                </a:moveTo>
                <a:cubicBezTo>
                  <a:pt x="0" y="158676"/>
                  <a:pt x="22752" y="103749"/>
                  <a:pt x="63251" y="63250"/>
                </a:cubicBezTo>
                <a:cubicBezTo>
                  <a:pt x="103750" y="22752"/>
                  <a:pt x="158677" y="0"/>
                  <a:pt x="215951" y="0"/>
                </a:cubicBezTo>
                <a:lnTo>
                  <a:pt x="2587968" y="0"/>
                </a:lnTo>
                <a:cubicBezTo>
                  <a:pt x="2645242" y="0"/>
                  <a:pt x="2700169" y="22752"/>
                  <a:pt x="2740668" y="63251"/>
                </a:cubicBezTo>
                <a:cubicBezTo>
                  <a:pt x="2781166" y="103750"/>
                  <a:pt x="2803918" y="158677"/>
                  <a:pt x="2803918" y="215951"/>
                </a:cubicBezTo>
                <a:lnTo>
                  <a:pt x="2803918" y="1079721"/>
                </a:lnTo>
                <a:cubicBezTo>
                  <a:pt x="2803918" y="1136995"/>
                  <a:pt x="2781166" y="1191922"/>
                  <a:pt x="2740668" y="1232421"/>
                </a:cubicBezTo>
                <a:cubicBezTo>
                  <a:pt x="2700169" y="1272919"/>
                  <a:pt x="2645242" y="1295671"/>
                  <a:pt x="2587968" y="1295671"/>
                </a:cubicBezTo>
                <a:lnTo>
                  <a:pt x="215950" y="1295671"/>
                </a:lnTo>
                <a:cubicBezTo>
                  <a:pt x="158676" y="1295671"/>
                  <a:pt x="103749" y="1272919"/>
                  <a:pt x="63250" y="1232421"/>
                </a:cubicBezTo>
                <a:cubicBezTo>
                  <a:pt x="22752" y="1191922"/>
                  <a:pt x="0" y="1136995"/>
                  <a:pt x="0" y="1079721"/>
                </a:cubicBezTo>
                <a:lnTo>
                  <a:pt x="0" y="21595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hueOff val="0"/>
              <a:satOff val="0"/>
              <a:lumOff val="0"/>
              <a:alphaOff val="-26667"/>
            </a:schemeClr>
          </a:fillRef>
          <a:effectRef idx="2">
            <a:schemeClr val="accent5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  <p:txBody>
          <a:bodyPr spcFirstLastPara="0" vert="horz" wrap="square" lIns="124209" tIns="124209" rIns="124209" bIns="124209" numCol="1" spcCol="1270" anchor="ctr" anchorCtr="0">
            <a:noAutofit/>
          </a:bodyPr>
          <a:lstStyle/>
          <a:p>
            <a:pPr lvl="0" algn="ctr" defTabSz="7112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600" kern="1200" dirty="0" smtClean="0"/>
              <a:t>벽에 수납형식으로    </a:t>
            </a:r>
            <a:endParaRPr lang="en-US" altLang="ko-KR" sz="1600" kern="1200" dirty="0" smtClean="0"/>
          </a:p>
          <a:p>
            <a:pPr lvl="0" algn="ctr" defTabSz="7112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600" kern="1200" dirty="0" smtClean="0"/>
              <a:t>휴지통을 넣어 설계한다</a:t>
            </a:r>
            <a:r>
              <a:rPr lang="en-US" altLang="ko-KR" sz="1600" kern="1200" dirty="0" smtClean="0"/>
              <a:t>.</a:t>
            </a:r>
            <a:endParaRPr lang="ko-KR" altLang="en-US" sz="1600" kern="1200" dirty="0"/>
          </a:p>
        </p:txBody>
      </p:sp>
      <p:sp>
        <p:nvSpPr>
          <p:cNvPr id="10" name="자유형 9"/>
          <p:cNvSpPr/>
          <p:nvPr/>
        </p:nvSpPr>
        <p:spPr>
          <a:xfrm>
            <a:off x="611560" y="2564904"/>
            <a:ext cx="2492354" cy="1333469"/>
          </a:xfrm>
          <a:custGeom>
            <a:avLst/>
            <a:gdLst>
              <a:gd name="connsiteX0" fmla="*/ 0 w 2492354"/>
              <a:gd name="connsiteY0" fmla="*/ 222249 h 1333469"/>
              <a:gd name="connsiteX1" fmla="*/ 65095 w 2492354"/>
              <a:gd name="connsiteY1" fmla="*/ 65095 h 1333469"/>
              <a:gd name="connsiteX2" fmla="*/ 222249 w 2492354"/>
              <a:gd name="connsiteY2" fmla="*/ 0 h 1333469"/>
              <a:gd name="connsiteX3" fmla="*/ 2270105 w 2492354"/>
              <a:gd name="connsiteY3" fmla="*/ 0 h 1333469"/>
              <a:gd name="connsiteX4" fmla="*/ 2427259 w 2492354"/>
              <a:gd name="connsiteY4" fmla="*/ 65095 h 1333469"/>
              <a:gd name="connsiteX5" fmla="*/ 2492354 w 2492354"/>
              <a:gd name="connsiteY5" fmla="*/ 222249 h 1333469"/>
              <a:gd name="connsiteX6" fmla="*/ 2492354 w 2492354"/>
              <a:gd name="connsiteY6" fmla="*/ 1111220 h 1333469"/>
              <a:gd name="connsiteX7" fmla="*/ 2427259 w 2492354"/>
              <a:gd name="connsiteY7" fmla="*/ 1268374 h 1333469"/>
              <a:gd name="connsiteX8" fmla="*/ 2270105 w 2492354"/>
              <a:gd name="connsiteY8" fmla="*/ 1333469 h 1333469"/>
              <a:gd name="connsiteX9" fmla="*/ 222249 w 2492354"/>
              <a:gd name="connsiteY9" fmla="*/ 1333469 h 1333469"/>
              <a:gd name="connsiteX10" fmla="*/ 65095 w 2492354"/>
              <a:gd name="connsiteY10" fmla="*/ 1268374 h 1333469"/>
              <a:gd name="connsiteX11" fmla="*/ 0 w 2492354"/>
              <a:gd name="connsiteY11" fmla="*/ 1111220 h 1333469"/>
              <a:gd name="connsiteX12" fmla="*/ 0 w 2492354"/>
              <a:gd name="connsiteY12" fmla="*/ 222249 h 133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92354" h="1333469">
                <a:moveTo>
                  <a:pt x="0" y="222249"/>
                </a:moveTo>
                <a:cubicBezTo>
                  <a:pt x="0" y="163305"/>
                  <a:pt x="23416" y="106775"/>
                  <a:pt x="65095" y="65095"/>
                </a:cubicBezTo>
                <a:cubicBezTo>
                  <a:pt x="106775" y="23415"/>
                  <a:pt x="163305" y="0"/>
                  <a:pt x="222249" y="0"/>
                </a:cubicBezTo>
                <a:lnTo>
                  <a:pt x="2270105" y="0"/>
                </a:lnTo>
                <a:cubicBezTo>
                  <a:pt x="2329049" y="0"/>
                  <a:pt x="2385579" y="23416"/>
                  <a:pt x="2427259" y="65095"/>
                </a:cubicBezTo>
                <a:cubicBezTo>
                  <a:pt x="2468939" y="106775"/>
                  <a:pt x="2492354" y="163305"/>
                  <a:pt x="2492354" y="222249"/>
                </a:cubicBezTo>
                <a:lnTo>
                  <a:pt x="2492354" y="1111220"/>
                </a:lnTo>
                <a:cubicBezTo>
                  <a:pt x="2492354" y="1170164"/>
                  <a:pt x="2468939" y="1226694"/>
                  <a:pt x="2427259" y="1268374"/>
                </a:cubicBezTo>
                <a:cubicBezTo>
                  <a:pt x="2385579" y="1310054"/>
                  <a:pt x="2329049" y="1333469"/>
                  <a:pt x="2270105" y="1333469"/>
                </a:cubicBezTo>
                <a:lnTo>
                  <a:pt x="222249" y="1333469"/>
                </a:lnTo>
                <a:cubicBezTo>
                  <a:pt x="163305" y="1333469"/>
                  <a:pt x="106775" y="1310053"/>
                  <a:pt x="65095" y="1268374"/>
                </a:cubicBezTo>
                <a:cubicBezTo>
                  <a:pt x="23415" y="1226694"/>
                  <a:pt x="0" y="1170164"/>
                  <a:pt x="0" y="1111220"/>
                </a:cubicBezTo>
                <a:lnTo>
                  <a:pt x="0" y="222249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hueOff val="0"/>
              <a:satOff val="0"/>
              <a:lumOff val="0"/>
              <a:alphaOff val="-40000"/>
            </a:schemeClr>
          </a:fillRef>
          <a:effectRef idx="2">
            <a:schemeClr val="accent5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126055" tIns="126055" rIns="126055" bIns="126055" numCol="1" spcCol="1270" anchor="ctr" anchorCtr="0">
            <a:noAutofit/>
          </a:bodyPr>
          <a:lstStyle/>
          <a:p>
            <a:pPr lvl="0" algn="ctr" defTabSz="7112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600" kern="1200" dirty="0" smtClean="0"/>
              <a:t>담배 </a:t>
            </a:r>
            <a:r>
              <a:rPr lang="ko-KR" altLang="en-US" sz="1600" kern="1200" dirty="0" err="1" smtClean="0"/>
              <a:t>잿더리를</a:t>
            </a:r>
            <a:r>
              <a:rPr lang="ko-KR" altLang="en-US" sz="1600" kern="1200" dirty="0" smtClean="0"/>
              <a:t> 휴지통 옆에 따로 설치를 한다</a:t>
            </a:r>
            <a:r>
              <a:rPr lang="en-US" altLang="ko-KR" sz="1600" kern="1200" dirty="0" smtClean="0"/>
              <a:t>.</a:t>
            </a:r>
            <a:endParaRPr lang="ko-KR" altLang="en-US" sz="1600" kern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다이어그램 10"/>
          <p:cNvGraphicFramePr/>
          <p:nvPr/>
        </p:nvGraphicFramePr>
        <p:xfrm>
          <a:off x="3347864" y="2276872"/>
          <a:ext cx="2088232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원형 화살표 5"/>
          <p:cNvSpPr/>
          <p:nvPr/>
        </p:nvSpPr>
        <p:spPr>
          <a:xfrm>
            <a:off x="1376912" y="293203"/>
            <a:ext cx="6222278" cy="6222278"/>
          </a:xfrm>
          <a:prstGeom prst="circularArrow">
            <a:avLst>
              <a:gd name="adj1" fmla="val 5544"/>
              <a:gd name="adj2" fmla="val 330680"/>
              <a:gd name="adj3" fmla="val 13764959"/>
              <a:gd name="adj4" fmla="val 17392642"/>
              <a:gd name="adj5" fmla="val 5757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prstMaterial="plastic"/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자유형 6"/>
          <p:cNvSpPr/>
          <p:nvPr/>
        </p:nvSpPr>
        <p:spPr>
          <a:xfrm>
            <a:off x="3024334" y="333100"/>
            <a:ext cx="2927434" cy="1463717"/>
          </a:xfrm>
          <a:custGeom>
            <a:avLst/>
            <a:gdLst>
              <a:gd name="connsiteX0" fmla="*/ 0 w 2927434"/>
              <a:gd name="connsiteY0" fmla="*/ 243958 h 1463717"/>
              <a:gd name="connsiteX1" fmla="*/ 71454 w 2927434"/>
              <a:gd name="connsiteY1" fmla="*/ 71454 h 1463717"/>
              <a:gd name="connsiteX2" fmla="*/ 243959 w 2927434"/>
              <a:gd name="connsiteY2" fmla="*/ 1 h 1463717"/>
              <a:gd name="connsiteX3" fmla="*/ 2683476 w 2927434"/>
              <a:gd name="connsiteY3" fmla="*/ 0 h 1463717"/>
              <a:gd name="connsiteX4" fmla="*/ 2855980 w 2927434"/>
              <a:gd name="connsiteY4" fmla="*/ 71454 h 1463717"/>
              <a:gd name="connsiteX5" fmla="*/ 2927433 w 2927434"/>
              <a:gd name="connsiteY5" fmla="*/ 243959 h 1463717"/>
              <a:gd name="connsiteX6" fmla="*/ 2927434 w 2927434"/>
              <a:gd name="connsiteY6" fmla="*/ 1219759 h 1463717"/>
              <a:gd name="connsiteX7" fmla="*/ 2855980 w 2927434"/>
              <a:gd name="connsiteY7" fmla="*/ 1392263 h 1463717"/>
              <a:gd name="connsiteX8" fmla="*/ 2683476 w 2927434"/>
              <a:gd name="connsiteY8" fmla="*/ 1463717 h 1463717"/>
              <a:gd name="connsiteX9" fmla="*/ 243958 w 2927434"/>
              <a:gd name="connsiteY9" fmla="*/ 1463717 h 1463717"/>
              <a:gd name="connsiteX10" fmla="*/ 71454 w 2927434"/>
              <a:gd name="connsiteY10" fmla="*/ 1392263 h 1463717"/>
              <a:gd name="connsiteX11" fmla="*/ 1 w 2927434"/>
              <a:gd name="connsiteY11" fmla="*/ 1219759 h 1463717"/>
              <a:gd name="connsiteX12" fmla="*/ 0 w 2927434"/>
              <a:gd name="connsiteY12" fmla="*/ 243958 h 1463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27434" h="1463717">
                <a:moveTo>
                  <a:pt x="0" y="243958"/>
                </a:moveTo>
                <a:cubicBezTo>
                  <a:pt x="0" y="179256"/>
                  <a:pt x="25703" y="117205"/>
                  <a:pt x="71454" y="71454"/>
                </a:cubicBezTo>
                <a:cubicBezTo>
                  <a:pt x="117205" y="25703"/>
                  <a:pt x="179257" y="0"/>
                  <a:pt x="243959" y="1"/>
                </a:cubicBezTo>
                <a:lnTo>
                  <a:pt x="2683476" y="0"/>
                </a:lnTo>
                <a:cubicBezTo>
                  <a:pt x="2748178" y="0"/>
                  <a:pt x="2810229" y="25703"/>
                  <a:pt x="2855980" y="71454"/>
                </a:cubicBezTo>
                <a:cubicBezTo>
                  <a:pt x="2901731" y="117205"/>
                  <a:pt x="2927434" y="179257"/>
                  <a:pt x="2927433" y="243959"/>
                </a:cubicBezTo>
                <a:cubicBezTo>
                  <a:pt x="2927433" y="569226"/>
                  <a:pt x="2927434" y="894492"/>
                  <a:pt x="2927434" y="1219759"/>
                </a:cubicBezTo>
                <a:cubicBezTo>
                  <a:pt x="2927434" y="1284461"/>
                  <a:pt x="2901731" y="1346512"/>
                  <a:pt x="2855980" y="1392263"/>
                </a:cubicBezTo>
                <a:cubicBezTo>
                  <a:pt x="2810229" y="1438014"/>
                  <a:pt x="2748177" y="1463717"/>
                  <a:pt x="2683476" y="1463717"/>
                </a:cubicBezTo>
                <a:lnTo>
                  <a:pt x="243958" y="1463717"/>
                </a:lnTo>
                <a:cubicBezTo>
                  <a:pt x="179256" y="1463717"/>
                  <a:pt x="117205" y="1438014"/>
                  <a:pt x="71454" y="1392263"/>
                </a:cubicBezTo>
                <a:cubicBezTo>
                  <a:pt x="25703" y="1346512"/>
                  <a:pt x="0" y="1284460"/>
                  <a:pt x="1" y="1219759"/>
                </a:cubicBezTo>
                <a:cubicBezTo>
                  <a:pt x="1" y="894492"/>
                  <a:pt x="0" y="569225"/>
                  <a:pt x="0" y="243958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3843" tIns="143843" rIns="143843" bIns="143843" numCol="1" spcCol="1270" anchor="ctr" anchorCtr="0">
            <a:noAutofit/>
          </a:bodyPr>
          <a:lstStyle/>
          <a:p>
            <a:pPr lvl="0" algn="ctr" defTabSz="8445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900" kern="1200" dirty="0" smtClean="0"/>
              <a:t>야광이나 </a:t>
            </a:r>
            <a:r>
              <a:rPr lang="en-US" altLang="ko-KR" sz="1900" kern="1200" dirty="0" smtClean="0"/>
              <a:t>LED</a:t>
            </a:r>
            <a:r>
              <a:rPr lang="ko-KR" altLang="en-US" sz="1900" kern="1200" dirty="0" smtClean="0"/>
              <a:t>로 밤이나 낮에 언제든지 눈에 잘 띄게 휴지통을 설계한다</a:t>
            </a:r>
            <a:r>
              <a:rPr lang="en-US" altLang="ko-KR" sz="1900" kern="1200" dirty="0" smtClean="0"/>
              <a:t>.</a:t>
            </a:r>
            <a:endParaRPr lang="ko-KR" altLang="en-US" sz="1900" kern="1200" dirty="0"/>
          </a:p>
        </p:txBody>
      </p:sp>
      <p:sp>
        <p:nvSpPr>
          <p:cNvPr id="8" name="자유형 7"/>
          <p:cNvSpPr/>
          <p:nvPr/>
        </p:nvSpPr>
        <p:spPr>
          <a:xfrm>
            <a:off x="5724128" y="2420888"/>
            <a:ext cx="3119210" cy="1463717"/>
          </a:xfrm>
          <a:custGeom>
            <a:avLst/>
            <a:gdLst>
              <a:gd name="connsiteX0" fmla="*/ 0 w 3119210"/>
              <a:gd name="connsiteY0" fmla="*/ 243958 h 1463717"/>
              <a:gd name="connsiteX1" fmla="*/ 71454 w 3119210"/>
              <a:gd name="connsiteY1" fmla="*/ 71454 h 1463717"/>
              <a:gd name="connsiteX2" fmla="*/ 243959 w 3119210"/>
              <a:gd name="connsiteY2" fmla="*/ 1 h 1463717"/>
              <a:gd name="connsiteX3" fmla="*/ 2875252 w 3119210"/>
              <a:gd name="connsiteY3" fmla="*/ 0 h 1463717"/>
              <a:gd name="connsiteX4" fmla="*/ 3047756 w 3119210"/>
              <a:gd name="connsiteY4" fmla="*/ 71454 h 1463717"/>
              <a:gd name="connsiteX5" fmla="*/ 3119209 w 3119210"/>
              <a:gd name="connsiteY5" fmla="*/ 243959 h 1463717"/>
              <a:gd name="connsiteX6" fmla="*/ 3119210 w 3119210"/>
              <a:gd name="connsiteY6" fmla="*/ 1219759 h 1463717"/>
              <a:gd name="connsiteX7" fmla="*/ 3047756 w 3119210"/>
              <a:gd name="connsiteY7" fmla="*/ 1392263 h 1463717"/>
              <a:gd name="connsiteX8" fmla="*/ 2875252 w 3119210"/>
              <a:gd name="connsiteY8" fmla="*/ 1463717 h 1463717"/>
              <a:gd name="connsiteX9" fmla="*/ 243958 w 3119210"/>
              <a:gd name="connsiteY9" fmla="*/ 1463717 h 1463717"/>
              <a:gd name="connsiteX10" fmla="*/ 71454 w 3119210"/>
              <a:gd name="connsiteY10" fmla="*/ 1392263 h 1463717"/>
              <a:gd name="connsiteX11" fmla="*/ 1 w 3119210"/>
              <a:gd name="connsiteY11" fmla="*/ 1219759 h 1463717"/>
              <a:gd name="connsiteX12" fmla="*/ 0 w 3119210"/>
              <a:gd name="connsiteY12" fmla="*/ 243958 h 1463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19210" h="1463717">
                <a:moveTo>
                  <a:pt x="0" y="243958"/>
                </a:moveTo>
                <a:cubicBezTo>
                  <a:pt x="0" y="179256"/>
                  <a:pt x="25703" y="117205"/>
                  <a:pt x="71454" y="71454"/>
                </a:cubicBezTo>
                <a:cubicBezTo>
                  <a:pt x="117205" y="25703"/>
                  <a:pt x="179257" y="0"/>
                  <a:pt x="243959" y="1"/>
                </a:cubicBezTo>
                <a:lnTo>
                  <a:pt x="2875252" y="0"/>
                </a:lnTo>
                <a:cubicBezTo>
                  <a:pt x="2939954" y="0"/>
                  <a:pt x="3002005" y="25703"/>
                  <a:pt x="3047756" y="71454"/>
                </a:cubicBezTo>
                <a:cubicBezTo>
                  <a:pt x="3093507" y="117205"/>
                  <a:pt x="3119210" y="179257"/>
                  <a:pt x="3119209" y="243959"/>
                </a:cubicBezTo>
                <a:cubicBezTo>
                  <a:pt x="3119209" y="569226"/>
                  <a:pt x="3119210" y="894492"/>
                  <a:pt x="3119210" y="1219759"/>
                </a:cubicBezTo>
                <a:cubicBezTo>
                  <a:pt x="3119210" y="1284461"/>
                  <a:pt x="3093507" y="1346512"/>
                  <a:pt x="3047756" y="1392263"/>
                </a:cubicBezTo>
                <a:cubicBezTo>
                  <a:pt x="3002005" y="1438014"/>
                  <a:pt x="2939953" y="1463717"/>
                  <a:pt x="2875252" y="1463717"/>
                </a:cubicBezTo>
                <a:lnTo>
                  <a:pt x="243958" y="1463717"/>
                </a:lnTo>
                <a:cubicBezTo>
                  <a:pt x="179256" y="1463717"/>
                  <a:pt x="117205" y="1438014"/>
                  <a:pt x="71454" y="1392263"/>
                </a:cubicBezTo>
                <a:cubicBezTo>
                  <a:pt x="25703" y="1346512"/>
                  <a:pt x="0" y="1284460"/>
                  <a:pt x="1" y="1219759"/>
                </a:cubicBezTo>
                <a:cubicBezTo>
                  <a:pt x="1" y="894492"/>
                  <a:pt x="0" y="569225"/>
                  <a:pt x="0" y="243958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90000"/>
              <a:hueOff val="0"/>
              <a:satOff val="0"/>
              <a:lumOff val="0"/>
              <a:alphaOff val="-10000"/>
            </a:schemeClr>
          </a:fillRef>
          <a:effectRef idx="2">
            <a:schemeClr val="accent4">
              <a:alpha val="90000"/>
              <a:hueOff val="0"/>
              <a:satOff val="0"/>
              <a:lumOff val="0"/>
              <a:alphaOff val="-10000"/>
            </a:schemeClr>
          </a:effectRef>
          <a:fontRef idx="minor">
            <a:schemeClr val="lt1"/>
          </a:fontRef>
        </p:style>
        <p:txBody>
          <a:bodyPr spcFirstLastPara="0" vert="horz" wrap="square" lIns="143843" tIns="143843" rIns="143843" bIns="143843" numCol="1" spcCol="1270" anchor="ctr" anchorCtr="0">
            <a:noAutofit/>
          </a:bodyPr>
          <a:lstStyle/>
          <a:p>
            <a:pPr lvl="0" algn="ctr" defTabSz="8445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900" kern="1200" dirty="0" smtClean="0"/>
              <a:t>연예인 모형이나 동물 모형으로 휴지통을 설계한다</a:t>
            </a:r>
            <a:r>
              <a:rPr lang="en-US" altLang="ko-KR" sz="1900" kern="1200" dirty="0" smtClean="0"/>
              <a:t>.</a:t>
            </a:r>
            <a:endParaRPr lang="ko-KR" altLang="en-US" sz="1900" kern="1200" dirty="0"/>
          </a:p>
        </p:txBody>
      </p:sp>
      <p:sp>
        <p:nvSpPr>
          <p:cNvPr id="9" name="자유형 8"/>
          <p:cNvSpPr/>
          <p:nvPr/>
        </p:nvSpPr>
        <p:spPr>
          <a:xfrm>
            <a:off x="4571996" y="4653143"/>
            <a:ext cx="3212098" cy="1463717"/>
          </a:xfrm>
          <a:custGeom>
            <a:avLst/>
            <a:gdLst>
              <a:gd name="connsiteX0" fmla="*/ 0 w 3212098"/>
              <a:gd name="connsiteY0" fmla="*/ 243958 h 1463717"/>
              <a:gd name="connsiteX1" fmla="*/ 71454 w 3212098"/>
              <a:gd name="connsiteY1" fmla="*/ 71454 h 1463717"/>
              <a:gd name="connsiteX2" fmla="*/ 243959 w 3212098"/>
              <a:gd name="connsiteY2" fmla="*/ 1 h 1463717"/>
              <a:gd name="connsiteX3" fmla="*/ 2968140 w 3212098"/>
              <a:gd name="connsiteY3" fmla="*/ 0 h 1463717"/>
              <a:gd name="connsiteX4" fmla="*/ 3140644 w 3212098"/>
              <a:gd name="connsiteY4" fmla="*/ 71454 h 1463717"/>
              <a:gd name="connsiteX5" fmla="*/ 3212097 w 3212098"/>
              <a:gd name="connsiteY5" fmla="*/ 243959 h 1463717"/>
              <a:gd name="connsiteX6" fmla="*/ 3212098 w 3212098"/>
              <a:gd name="connsiteY6" fmla="*/ 1219759 h 1463717"/>
              <a:gd name="connsiteX7" fmla="*/ 3140644 w 3212098"/>
              <a:gd name="connsiteY7" fmla="*/ 1392263 h 1463717"/>
              <a:gd name="connsiteX8" fmla="*/ 2968140 w 3212098"/>
              <a:gd name="connsiteY8" fmla="*/ 1463717 h 1463717"/>
              <a:gd name="connsiteX9" fmla="*/ 243958 w 3212098"/>
              <a:gd name="connsiteY9" fmla="*/ 1463717 h 1463717"/>
              <a:gd name="connsiteX10" fmla="*/ 71454 w 3212098"/>
              <a:gd name="connsiteY10" fmla="*/ 1392263 h 1463717"/>
              <a:gd name="connsiteX11" fmla="*/ 1 w 3212098"/>
              <a:gd name="connsiteY11" fmla="*/ 1219759 h 1463717"/>
              <a:gd name="connsiteX12" fmla="*/ 0 w 3212098"/>
              <a:gd name="connsiteY12" fmla="*/ 243958 h 1463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12098" h="1463717">
                <a:moveTo>
                  <a:pt x="0" y="243958"/>
                </a:moveTo>
                <a:cubicBezTo>
                  <a:pt x="0" y="179256"/>
                  <a:pt x="25703" y="117205"/>
                  <a:pt x="71454" y="71454"/>
                </a:cubicBezTo>
                <a:cubicBezTo>
                  <a:pt x="117205" y="25703"/>
                  <a:pt x="179257" y="0"/>
                  <a:pt x="243959" y="1"/>
                </a:cubicBezTo>
                <a:lnTo>
                  <a:pt x="2968140" y="0"/>
                </a:lnTo>
                <a:cubicBezTo>
                  <a:pt x="3032842" y="0"/>
                  <a:pt x="3094893" y="25703"/>
                  <a:pt x="3140644" y="71454"/>
                </a:cubicBezTo>
                <a:cubicBezTo>
                  <a:pt x="3186395" y="117205"/>
                  <a:pt x="3212098" y="179257"/>
                  <a:pt x="3212097" y="243959"/>
                </a:cubicBezTo>
                <a:cubicBezTo>
                  <a:pt x="3212097" y="569226"/>
                  <a:pt x="3212098" y="894492"/>
                  <a:pt x="3212098" y="1219759"/>
                </a:cubicBezTo>
                <a:cubicBezTo>
                  <a:pt x="3212098" y="1284461"/>
                  <a:pt x="3186395" y="1346512"/>
                  <a:pt x="3140644" y="1392263"/>
                </a:cubicBezTo>
                <a:cubicBezTo>
                  <a:pt x="3094893" y="1438014"/>
                  <a:pt x="3032841" y="1463717"/>
                  <a:pt x="2968140" y="1463717"/>
                </a:cubicBezTo>
                <a:lnTo>
                  <a:pt x="243958" y="1463717"/>
                </a:lnTo>
                <a:cubicBezTo>
                  <a:pt x="179256" y="1463717"/>
                  <a:pt x="117205" y="1438014"/>
                  <a:pt x="71454" y="1392263"/>
                </a:cubicBezTo>
                <a:cubicBezTo>
                  <a:pt x="25703" y="1346512"/>
                  <a:pt x="0" y="1284460"/>
                  <a:pt x="1" y="1219759"/>
                </a:cubicBezTo>
                <a:cubicBezTo>
                  <a:pt x="1" y="894492"/>
                  <a:pt x="0" y="569225"/>
                  <a:pt x="0" y="243958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90000"/>
              <a:hueOff val="0"/>
              <a:satOff val="0"/>
              <a:lumOff val="0"/>
              <a:alphaOff val="-20000"/>
            </a:schemeClr>
          </a:fillRef>
          <a:effectRef idx="2">
            <a:schemeClr val="accent4">
              <a:alpha val="90000"/>
              <a:hueOff val="0"/>
              <a:satOff val="0"/>
              <a:lumOff val="0"/>
              <a:alphaOff val="-20000"/>
            </a:schemeClr>
          </a:effectRef>
          <a:fontRef idx="minor">
            <a:schemeClr val="lt1"/>
          </a:fontRef>
        </p:style>
        <p:txBody>
          <a:bodyPr spcFirstLastPara="0" vert="horz" wrap="square" lIns="143843" tIns="143843" rIns="143843" bIns="143843" numCol="1" spcCol="1270" anchor="ctr" anchorCtr="0">
            <a:noAutofit/>
          </a:bodyPr>
          <a:lstStyle/>
          <a:p>
            <a:pPr lvl="0" algn="ctr" defTabSz="8445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900" kern="1200" dirty="0" smtClean="0"/>
              <a:t>농구골대나 </a:t>
            </a:r>
            <a:r>
              <a:rPr lang="ko-KR" altLang="en-US" sz="1900" kern="1200" dirty="0" err="1" smtClean="0"/>
              <a:t>풋살</a:t>
            </a:r>
            <a:r>
              <a:rPr lang="ko-KR" altLang="en-US" sz="1900" kern="1200" dirty="0" smtClean="0"/>
              <a:t> 골대모형으로 휴지통을 설계한다</a:t>
            </a:r>
            <a:r>
              <a:rPr lang="en-US" altLang="ko-KR" sz="1900" kern="1200" dirty="0" smtClean="0"/>
              <a:t>.</a:t>
            </a:r>
            <a:endParaRPr lang="ko-KR" altLang="en-US" sz="1900" kern="1200" dirty="0"/>
          </a:p>
        </p:txBody>
      </p:sp>
      <p:sp>
        <p:nvSpPr>
          <p:cNvPr id="10" name="자유형 9"/>
          <p:cNvSpPr/>
          <p:nvPr/>
        </p:nvSpPr>
        <p:spPr>
          <a:xfrm>
            <a:off x="1259632" y="4653140"/>
            <a:ext cx="2927434" cy="1463717"/>
          </a:xfrm>
          <a:custGeom>
            <a:avLst/>
            <a:gdLst>
              <a:gd name="connsiteX0" fmla="*/ 0 w 2927434"/>
              <a:gd name="connsiteY0" fmla="*/ 243958 h 1463717"/>
              <a:gd name="connsiteX1" fmla="*/ 71454 w 2927434"/>
              <a:gd name="connsiteY1" fmla="*/ 71454 h 1463717"/>
              <a:gd name="connsiteX2" fmla="*/ 243959 w 2927434"/>
              <a:gd name="connsiteY2" fmla="*/ 1 h 1463717"/>
              <a:gd name="connsiteX3" fmla="*/ 2683476 w 2927434"/>
              <a:gd name="connsiteY3" fmla="*/ 0 h 1463717"/>
              <a:gd name="connsiteX4" fmla="*/ 2855980 w 2927434"/>
              <a:gd name="connsiteY4" fmla="*/ 71454 h 1463717"/>
              <a:gd name="connsiteX5" fmla="*/ 2927433 w 2927434"/>
              <a:gd name="connsiteY5" fmla="*/ 243959 h 1463717"/>
              <a:gd name="connsiteX6" fmla="*/ 2927434 w 2927434"/>
              <a:gd name="connsiteY6" fmla="*/ 1219759 h 1463717"/>
              <a:gd name="connsiteX7" fmla="*/ 2855980 w 2927434"/>
              <a:gd name="connsiteY7" fmla="*/ 1392263 h 1463717"/>
              <a:gd name="connsiteX8" fmla="*/ 2683476 w 2927434"/>
              <a:gd name="connsiteY8" fmla="*/ 1463717 h 1463717"/>
              <a:gd name="connsiteX9" fmla="*/ 243958 w 2927434"/>
              <a:gd name="connsiteY9" fmla="*/ 1463717 h 1463717"/>
              <a:gd name="connsiteX10" fmla="*/ 71454 w 2927434"/>
              <a:gd name="connsiteY10" fmla="*/ 1392263 h 1463717"/>
              <a:gd name="connsiteX11" fmla="*/ 1 w 2927434"/>
              <a:gd name="connsiteY11" fmla="*/ 1219759 h 1463717"/>
              <a:gd name="connsiteX12" fmla="*/ 0 w 2927434"/>
              <a:gd name="connsiteY12" fmla="*/ 243958 h 1463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27434" h="1463717">
                <a:moveTo>
                  <a:pt x="0" y="243958"/>
                </a:moveTo>
                <a:cubicBezTo>
                  <a:pt x="0" y="179256"/>
                  <a:pt x="25703" y="117205"/>
                  <a:pt x="71454" y="71454"/>
                </a:cubicBezTo>
                <a:cubicBezTo>
                  <a:pt x="117205" y="25703"/>
                  <a:pt x="179257" y="0"/>
                  <a:pt x="243959" y="1"/>
                </a:cubicBezTo>
                <a:lnTo>
                  <a:pt x="2683476" y="0"/>
                </a:lnTo>
                <a:cubicBezTo>
                  <a:pt x="2748178" y="0"/>
                  <a:pt x="2810229" y="25703"/>
                  <a:pt x="2855980" y="71454"/>
                </a:cubicBezTo>
                <a:cubicBezTo>
                  <a:pt x="2901731" y="117205"/>
                  <a:pt x="2927434" y="179257"/>
                  <a:pt x="2927433" y="243959"/>
                </a:cubicBezTo>
                <a:cubicBezTo>
                  <a:pt x="2927433" y="569226"/>
                  <a:pt x="2927434" y="894492"/>
                  <a:pt x="2927434" y="1219759"/>
                </a:cubicBezTo>
                <a:cubicBezTo>
                  <a:pt x="2927434" y="1284461"/>
                  <a:pt x="2901731" y="1346512"/>
                  <a:pt x="2855980" y="1392263"/>
                </a:cubicBezTo>
                <a:cubicBezTo>
                  <a:pt x="2810229" y="1438014"/>
                  <a:pt x="2748177" y="1463717"/>
                  <a:pt x="2683476" y="1463717"/>
                </a:cubicBezTo>
                <a:lnTo>
                  <a:pt x="243958" y="1463717"/>
                </a:lnTo>
                <a:cubicBezTo>
                  <a:pt x="179256" y="1463717"/>
                  <a:pt x="117205" y="1438014"/>
                  <a:pt x="71454" y="1392263"/>
                </a:cubicBezTo>
                <a:cubicBezTo>
                  <a:pt x="25703" y="1346512"/>
                  <a:pt x="0" y="1284460"/>
                  <a:pt x="1" y="1219759"/>
                </a:cubicBezTo>
                <a:cubicBezTo>
                  <a:pt x="1" y="894492"/>
                  <a:pt x="0" y="569225"/>
                  <a:pt x="0" y="243958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90000"/>
              <a:hueOff val="0"/>
              <a:satOff val="0"/>
              <a:lumOff val="0"/>
              <a:alphaOff val="-30000"/>
            </a:schemeClr>
          </a:fillRef>
          <a:effectRef idx="2">
            <a:schemeClr val="accent4">
              <a:alpha val="90000"/>
              <a:hueOff val="0"/>
              <a:satOff val="0"/>
              <a:lumOff val="0"/>
              <a:alphaOff val="-30000"/>
            </a:schemeClr>
          </a:effectRef>
          <a:fontRef idx="minor">
            <a:schemeClr val="lt1"/>
          </a:fontRef>
        </p:style>
        <p:txBody>
          <a:bodyPr spcFirstLastPara="0" vert="horz" wrap="square" lIns="143843" tIns="143843" rIns="143843" bIns="143843" numCol="1" spcCol="1270" anchor="ctr" anchorCtr="0">
            <a:noAutofit/>
          </a:bodyPr>
          <a:lstStyle/>
          <a:p>
            <a:pPr lvl="0" algn="ctr" defTabSz="8445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900" kern="1200" dirty="0" smtClean="0"/>
              <a:t>휴지를 버리고 난 다음 손을 씻을 수 있도록 휴지통을  설계한다</a:t>
            </a:r>
            <a:r>
              <a:rPr lang="en-US" altLang="ko-KR" sz="1900" kern="1200" dirty="0" smtClean="0"/>
              <a:t>.</a:t>
            </a:r>
            <a:endParaRPr lang="ko-KR" altLang="en-US" sz="1900" kern="1200" dirty="0"/>
          </a:p>
        </p:txBody>
      </p:sp>
      <p:sp>
        <p:nvSpPr>
          <p:cNvPr id="12" name="자유형 11"/>
          <p:cNvSpPr/>
          <p:nvPr/>
        </p:nvSpPr>
        <p:spPr>
          <a:xfrm>
            <a:off x="395536" y="2395792"/>
            <a:ext cx="2927434" cy="1463717"/>
          </a:xfrm>
          <a:custGeom>
            <a:avLst/>
            <a:gdLst>
              <a:gd name="connsiteX0" fmla="*/ 0 w 2927434"/>
              <a:gd name="connsiteY0" fmla="*/ 243958 h 1463717"/>
              <a:gd name="connsiteX1" fmla="*/ 71454 w 2927434"/>
              <a:gd name="connsiteY1" fmla="*/ 71454 h 1463717"/>
              <a:gd name="connsiteX2" fmla="*/ 243959 w 2927434"/>
              <a:gd name="connsiteY2" fmla="*/ 1 h 1463717"/>
              <a:gd name="connsiteX3" fmla="*/ 2683476 w 2927434"/>
              <a:gd name="connsiteY3" fmla="*/ 0 h 1463717"/>
              <a:gd name="connsiteX4" fmla="*/ 2855980 w 2927434"/>
              <a:gd name="connsiteY4" fmla="*/ 71454 h 1463717"/>
              <a:gd name="connsiteX5" fmla="*/ 2927433 w 2927434"/>
              <a:gd name="connsiteY5" fmla="*/ 243959 h 1463717"/>
              <a:gd name="connsiteX6" fmla="*/ 2927434 w 2927434"/>
              <a:gd name="connsiteY6" fmla="*/ 1219759 h 1463717"/>
              <a:gd name="connsiteX7" fmla="*/ 2855980 w 2927434"/>
              <a:gd name="connsiteY7" fmla="*/ 1392263 h 1463717"/>
              <a:gd name="connsiteX8" fmla="*/ 2683476 w 2927434"/>
              <a:gd name="connsiteY8" fmla="*/ 1463717 h 1463717"/>
              <a:gd name="connsiteX9" fmla="*/ 243958 w 2927434"/>
              <a:gd name="connsiteY9" fmla="*/ 1463717 h 1463717"/>
              <a:gd name="connsiteX10" fmla="*/ 71454 w 2927434"/>
              <a:gd name="connsiteY10" fmla="*/ 1392263 h 1463717"/>
              <a:gd name="connsiteX11" fmla="*/ 1 w 2927434"/>
              <a:gd name="connsiteY11" fmla="*/ 1219759 h 1463717"/>
              <a:gd name="connsiteX12" fmla="*/ 0 w 2927434"/>
              <a:gd name="connsiteY12" fmla="*/ 243958 h 1463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27434" h="1463717">
                <a:moveTo>
                  <a:pt x="0" y="243958"/>
                </a:moveTo>
                <a:cubicBezTo>
                  <a:pt x="0" y="179256"/>
                  <a:pt x="25703" y="117205"/>
                  <a:pt x="71454" y="71454"/>
                </a:cubicBezTo>
                <a:cubicBezTo>
                  <a:pt x="117205" y="25703"/>
                  <a:pt x="179257" y="0"/>
                  <a:pt x="243959" y="1"/>
                </a:cubicBezTo>
                <a:lnTo>
                  <a:pt x="2683476" y="0"/>
                </a:lnTo>
                <a:cubicBezTo>
                  <a:pt x="2748178" y="0"/>
                  <a:pt x="2810229" y="25703"/>
                  <a:pt x="2855980" y="71454"/>
                </a:cubicBezTo>
                <a:cubicBezTo>
                  <a:pt x="2901731" y="117205"/>
                  <a:pt x="2927434" y="179257"/>
                  <a:pt x="2927433" y="243959"/>
                </a:cubicBezTo>
                <a:cubicBezTo>
                  <a:pt x="2927433" y="569226"/>
                  <a:pt x="2927434" y="894492"/>
                  <a:pt x="2927434" y="1219759"/>
                </a:cubicBezTo>
                <a:cubicBezTo>
                  <a:pt x="2927434" y="1284461"/>
                  <a:pt x="2901731" y="1346512"/>
                  <a:pt x="2855980" y="1392263"/>
                </a:cubicBezTo>
                <a:cubicBezTo>
                  <a:pt x="2810229" y="1438014"/>
                  <a:pt x="2748177" y="1463717"/>
                  <a:pt x="2683476" y="1463717"/>
                </a:cubicBezTo>
                <a:lnTo>
                  <a:pt x="243958" y="1463717"/>
                </a:lnTo>
                <a:cubicBezTo>
                  <a:pt x="179256" y="1463717"/>
                  <a:pt x="117205" y="1438014"/>
                  <a:pt x="71454" y="1392263"/>
                </a:cubicBezTo>
                <a:cubicBezTo>
                  <a:pt x="25703" y="1346512"/>
                  <a:pt x="0" y="1284460"/>
                  <a:pt x="1" y="1219759"/>
                </a:cubicBezTo>
                <a:cubicBezTo>
                  <a:pt x="1" y="894492"/>
                  <a:pt x="0" y="569225"/>
                  <a:pt x="0" y="243958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90000"/>
              <a:hueOff val="0"/>
              <a:satOff val="0"/>
              <a:lumOff val="0"/>
              <a:alphaOff val="-40000"/>
            </a:schemeClr>
          </a:fillRef>
          <a:effectRef idx="2">
            <a:schemeClr val="accent4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143843" tIns="143843" rIns="143843" bIns="143843" numCol="1" spcCol="1270" anchor="ctr" anchorCtr="0">
            <a:noAutofit/>
          </a:bodyPr>
          <a:lstStyle/>
          <a:p>
            <a:pPr lvl="0" algn="ctr" defTabSz="8445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900" kern="1200" dirty="0" smtClean="0"/>
              <a:t>휴지통에 들어있어 용량상태가 표시되는 휴지통을  설계한다</a:t>
            </a:r>
            <a:r>
              <a:rPr lang="en-US" altLang="ko-KR" sz="1900" kern="1200" dirty="0" smtClean="0"/>
              <a:t>.</a:t>
            </a:r>
            <a:r>
              <a:rPr lang="ko-KR" altLang="en-US" sz="1900" kern="1200" dirty="0" smtClean="0"/>
              <a:t> </a:t>
            </a:r>
            <a:endParaRPr lang="ko-KR" altLang="en-US" sz="1900" kern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다이어그램 17"/>
          <p:cNvGraphicFramePr/>
          <p:nvPr/>
        </p:nvGraphicFramePr>
        <p:xfrm>
          <a:off x="395536" y="1412776"/>
          <a:ext cx="8568952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823520" y="5517232"/>
            <a:ext cx="4320480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ko-KR" altLang="en-US" dirty="0" smtClean="0"/>
              <a:t>태양광을 이용하여 전기에너지로 </a:t>
            </a:r>
            <a:r>
              <a:rPr lang="en-US" altLang="ko-KR" dirty="0" smtClean="0"/>
              <a:t>LED</a:t>
            </a:r>
            <a:r>
              <a:rPr lang="ko-KR" altLang="en-US" dirty="0" smtClean="0"/>
              <a:t>를 달고 센서를 달아서 효과음을 내도록 기존과 색다른 독창적인 휴지통을 개선해 설계한다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548680"/>
            <a:ext cx="2880320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휴먼둥근헤드라인" pitchFamily="18" charset="-127"/>
                <a:ea typeface="휴먼둥근헤드라인" pitchFamily="18" charset="-127"/>
              </a:rPr>
              <a:t>아이디어 조합</a:t>
            </a:r>
            <a:endParaRPr lang="ko-KR" altLang="en-US" sz="32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19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107504" y="172958"/>
            <a:ext cx="6624736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200" b="1" dirty="0" smtClean="0">
                <a:solidFill>
                  <a:schemeClr val="tx2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Contents</a:t>
            </a:r>
            <a:endParaRPr kumimoji="1" lang="ko-KR" altLang="ko-KR" sz="7200" b="1" dirty="0" smtClean="0">
              <a:solidFill>
                <a:schemeClr val="tx2"/>
              </a:solidFill>
              <a:effectLst>
                <a:reflection blurRad="6350" stA="60000" endA="900" endPos="60000" dist="29997" dir="5400000" sy="-100000" algn="bl" rotWithShape="0"/>
              </a:effectLst>
              <a:latin typeface="HY견고딕" pitchFamily="18" charset="-127"/>
              <a:ea typeface="HY견고딕" pitchFamily="18" charset="-127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ko-KR" sz="4000" b="1" cap="all" dirty="0" smtClean="0">
              <a:ln/>
              <a:solidFill>
                <a:schemeClr val="accent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막힌 원호 7"/>
          <p:cNvSpPr/>
          <p:nvPr/>
        </p:nvSpPr>
        <p:spPr>
          <a:xfrm>
            <a:off x="2306043" y="1875567"/>
            <a:ext cx="4246202" cy="4246202"/>
          </a:xfrm>
          <a:prstGeom prst="blockArc">
            <a:avLst>
              <a:gd name="adj1" fmla="val 13111211"/>
              <a:gd name="adj2" fmla="val 16201491"/>
              <a:gd name="adj3" fmla="val 3907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1250264"/>
              <a:satOff val="-16880"/>
              <a:lumOff val="-2745"/>
              <a:alphaOff val="0"/>
            </a:schemeClr>
          </a:fillRef>
          <a:effectRef idx="2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막힌 원호 8"/>
          <p:cNvSpPr/>
          <p:nvPr/>
        </p:nvSpPr>
        <p:spPr>
          <a:xfrm>
            <a:off x="2304882" y="1877023"/>
            <a:ext cx="4246202" cy="4246202"/>
          </a:xfrm>
          <a:prstGeom prst="blockArc">
            <a:avLst>
              <a:gd name="adj1" fmla="val 10028571"/>
              <a:gd name="adj2" fmla="val 13114286"/>
              <a:gd name="adj3" fmla="val 3907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9375220"/>
              <a:satOff val="-14067"/>
              <a:lumOff val="-2288"/>
              <a:alphaOff val="0"/>
            </a:schemeClr>
          </a:fillRef>
          <a:effectRef idx="2">
            <a:schemeClr val="accent3">
              <a:hueOff val="9375220"/>
              <a:satOff val="-14067"/>
              <a:lumOff val="-2288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막힌 원호 9"/>
          <p:cNvSpPr/>
          <p:nvPr/>
        </p:nvSpPr>
        <p:spPr>
          <a:xfrm>
            <a:off x="2304882" y="1877023"/>
            <a:ext cx="4246202" cy="4246202"/>
          </a:xfrm>
          <a:prstGeom prst="blockArc">
            <a:avLst>
              <a:gd name="adj1" fmla="val 6942857"/>
              <a:gd name="adj2" fmla="val 10028571"/>
              <a:gd name="adj3" fmla="val 3907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7500176"/>
              <a:satOff val="-11253"/>
              <a:lumOff val="-1830"/>
              <a:alphaOff val="0"/>
            </a:schemeClr>
          </a:fillRef>
          <a:effectRef idx="2">
            <a:schemeClr val="accent3">
              <a:hueOff val="7500176"/>
              <a:satOff val="-11253"/>
              <a:lumOff val="-183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막힌 원호 10"/>
          <p:cNvSpPr/>
          <p:nvPr/>
        </p:nvSpPr>
        <p:spPr>
          <a:xfrm>
            <a:off x="2304882" y="1877023"/>
            <a:ext cx="4246202" cy="4246202"/>
          </a:xfrm>
          <a:prstGeom prst="blockArc">
            <a:avLst>
              <a:gd name="adj1" fmla="val 3857143"/>
              <a:gd name="adj2" fmla="val 6942857"/>
              <a:gd name="adj3" fmla="val 3907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5625132"/>
              <a:satOff val="-8440"/>
              <a:lumOff val="-1373"/>
              <a:alphaOff val="0"/>
            </a:schemeClr>
          </a:fillRef>
          <a:effectRef idx="2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막힌 원호 11"/>
          <p:cNvSpPr/>
          <p:nvPr/>
        </p:nvSpPr>
        <p:spPr>
          <a:xfrm>
            <a:off x="2304882" y="1877023"/>
            <a:ext cx="4246202" cy="4246202"/>
          </a:xfrm>
          <a:prstGeom prst="blockArc">
            <a:avLst>
              <a:gd name="adj1" fmla="val 771429"/>
              <a:gd name="adj2" fmla="val 3857143"/>
              <a:gd name="adj3" fmla="val 3907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3750088"/>
              <a:satOff val="-5627"/>
              <a:lumOff val="-915"/>
              <a:alphaOff val="0"/>
            </a:schemeClr>
          </a:fillRef>
          <a:effectRef idx="2">
            <a:schemeClr val="accent3">
              <a:hueOff val="3750088"/>
              <a:satOff val="-5627"/>
              <a:lumOff val="-915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막힌 원호 12"/>
          <p:cNvSpPr/>
          <p:nvPr/>
        </p:nvSpPr>
        <p:spPr>
          <a:xfrm>
            <a:off x="2304882" y="1877023"/>
            <a:ext cx="4246202" cy="4246202"/>
          </a:xfrm>
          <a:prstGeom prst="blockArc">
            <a:avLst>
              <a:gd name="adj1" fmla="val 19285714"/>
              <a:gd name="adj2" fmla="val 771429"/>
              <a:gd name="adj3" fmla="val 3907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875044"/>
              <a:satOff val="-2813"/>
              <a:lumOff val="-458"/>
              <a:alphaOff val="0"/>
            </a:schemeClr>
          </a:fillRef>
          <a:effectRef idx="2">
            <a:schemeClr val="accent3">
              <a:hueOff val="1875044"/>
              <a:satOff val="-2813"/>
              <a:lumOff val="-458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막힌 원호 13"/>
          <p:cNvSpPr/>
          <p:nvPr/>
        </p:nvSpPr>
        <p:spPr>
          <a:xfrm>
            <a:off x="2304654" y="1876499"/>
            <a:ext cx="4244333" cy="4244333"/>
          </a:xfrm>
          <a:prstGeom prst="blockArc">
            <a:avLst>
              <a:gd name="adj1" fmla="val 16205326"/>
              <a:gd name="adj2" fmla="val 19288794"/>
              <a:gd name="adj3" fmla="val 3907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자유형 16"/>
          <p:cNvSpPr/>
          <p:nvPr/>
        </p:nvSpPr>
        <p:spPr>
          <a:xfrm>
            <a:off x="3854049" y="1341042"/>
            <a:ext cx="1151994" cy="1151994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kern="1200" dirty="0" smtClean="0"/>
              <a:t>후보도출</a:t>
            </a:r>
            <a:endParaRPr lang="ko-KR" altLang="en-US" sz="1400" kern="1200" dirty="0"/>
          </a:p>
        </p:txBody>
      </p:sp>
      <p:sp>
        <p:nvSpPr>
          <p:cNvPr id="19" name="자유형 18"/>
          <p:cNvSpPr/>
          <p:nvPr/>
        </p:nvSpPr>
        <p:spPr>
          <a:xfrm>
            <a:off x="5479470" y="2126253"/>
            <a:ext cx="1151994" cy="1151994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875044"/>
              <a:satOff val="-2813"/>
              <a:lumOff val="-458"/>
              <a:alphaOff val="0"/>
            </a:schemeClr>
          </a:fillRef>
          <a:effectRef idx="2">
            <a:schemeClr val="accent3">
              <a:hueOff val="1875044"/>
              <a:satOff val="-2813"/>
              <a:lumOff val="-45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kern="1200" dirty="0" smtClean="0"/>
              <a:t>선정</a:t>
            </a:r>
            <a:r>
              <a:rPr lang="en-US" altLang="ko-KR" sz="1400" kern="1200" dirty="0" smtClean="0"/>
              <a:t> </a:t>
            </a:r>
            <a:r>
              <a:rPr lang="ko-KR" altLang="en-US" sz="1400" kern="1200" dirty="0" smtClean="0"/>
              <a:t>및 시장조사</a:t>
            </a:r>
            <a:endParaRPr lang="ko-KR" altLang="en-US" sz="1400" kern="1200" dirty="0"/>
          </a:p>
        </p:txBody>
      </p:sp>
      <p:sp>
        <p:nvSpPr>
          <p:cNvPr id="20" name="자유형 19"/>
          <p:cNvSpPr/>
          <p:nvPr/>
        </p:nvSpPr>
        <p:spPr>
          <a:xfrm>
            <a:off x="5881425" y="3887333"/>
            <a:ext cx="1151994" cy="1151994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3750088"/>
              <a:satOff val="-5627"/>
              <a:lumOff val="-915"/>
              <a:alphaOff val="0"/>
            </a:schemeClr>
          </a:fillRef>
          <a:effectRef idx="2">
            <a:schemeClr val="accent3">
              <a:hueOff val="3750088"/>
              <a:satOff val="-5627"/>
              <a:lumOff val="-9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kern="1200" dirty="0" smtClean="0"/>
              <a:t>기존제품조사결과</a:t>
            </a:r>
            <a:endParaRPr lang="ko-KR" altLang="en-US" sz="1400" kern="1200" dirty="0"/>
          </a:p>
        </p:txBody>
      </p:sp>
      <p:sp>
        <p:nvSpPr>
          <p:cNvPr id="21" name="자유형 20"/>
          <p:cNvSpPr/>
          <p:nvPr/>
        </p:nvSpPr>
        <p:spPr>
          <a:xfrm>
            <a:off x="4755171" y="5299611"/>
            <a:ext cx="1151994" cy="1151994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5625132"/>
              <a:satOff val="-8440"/>
              <a:lumOff val="-1373"/>
              <a:alphaOff val="0"/>
            </a:schemeClr>
          </a:fillRef>
          <a:effectRef idx="2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kern="1200" dirty="0" smtClean="0"/>
              <a:t>고객요구조사</a:t>
            </a:r>
            <a:endParaRPr lang="ko-KR" altLang="en-US" sz="1400" kern="1200" dirty="0"/>
          </a:p>
        </p:txBody>
      </p:sp>
      <p:sp>
        <p:nvSpPr>
          <p:cNvPr id="22" name="자유형 21"/>
          <p:cNvSpPr/>
          <p:nvPr/>
        </p:nvSpPr>
        <p:spPr>
          <a:xfrm>
            <a:off x="2948801" y="5299611"/>
            <a:ext cx="1151994" cy="1151994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7500176"/>
              <a:satOff val="-11253"/>
              <a:lumOff val="-1830"/>
              <a:alphaOff val="0"/>
            </a:schemeClr>
          </a:fillRef>
          <a:effectRef idx="2">
            <a:schemeClr val="accent3">
              <a:hueOff val="7500176"/>
              <a:satOff val="-11253"/>
              <a:lumOff val="-183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kern="1200" dirty="0" smtClean="0"/>
              <a:t>도출한  아이디어</a:t>
            </a:r>
            <a:endParaRPr lang="ko-KR" altLang="en-US" sz="1400" kern="1200" dirty="0"/>
          </a:p>
        </p:txBody>
      </p:sp>
      <p:sp>
        <p:nvSpPr>
          <p:cNvPr id="23" name="자유형 22"/>
          <p:cNvSpPr/>
          <p:nvPr/>
        </p:nvSpPr>
        <p:spPr>
          <a:xfrm>
            <a:off x="1822548" y="3887333"/>
            <a:ext cx="1151994" cy="1151994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9375220"/>
              <a:satOff val="-14067"/>
              <a:lumOff val="-2288"/>
              <a:alphaOff val="0"/>
            </a:schemeClr>
          </a:fillRef>
          <a:effectRef idx="2">
            <a:schemeClr val="accent3">
              <a:hueOff val="9375220"/>
              <a:satOff val="-14067"/>
              <a:lumOff val="-22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kern="1200" dirty="0" smtClean="0"/>
              <a:t>아이디어 개선</a:t>
            </a:r>
            <a:endParaRPr lang="ko-KR" altLang="en-US" sz="1400" kern="1200" dirty="0"/>
          </a:p>
        </p:txBody>
      </p:sp>
      <p:sp>
        <p:nvSpPr>
          <p:cNvPr id="24" name="자유형 23"/>
          <p:cNvSpPr/>
          <p:nvPr/>
        </p:nvSpPr>
        <p:spPr>
          <a:xfrm>
            <a:off x="2224503" y="2126253"/>
            <a:ext cx="1151994" cy="1151994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1250264"/>
              <a:satOff val="-16880"/>
              <a:lumOff val="-2745"/>
              <a:alphaOff val="0"/>
            </a:schemeClr>
          </a:fillRef>
          <a:effectRef idx="2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kern="1200" dirty="0" smtClean="0"/>
              <a:t>아이디어 최종보고</a:t>
            </a:r>
            <a:endParaRPr lang="ko-KR" altLang="en-US" sz="1400" kern="1200" dirty="0"/>
          </a:p>
        </p:txBody>
      </p:sp>
      <p:sp>
        <p:nvSpPr>
          <p:cNvPr id="25" name="자유형 24"/>
          <p:cNvSpPr/>
          <p:nvPr/>
        </p:nvSpPr>
        <p:spPr>
          <a:xfrm>
            <a:off x="3635896" y="3212976"/>
            <a:ext cx="1584176" cy="1512034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2000" kern="1200" dirty="0" smtClean="0"/>
              <a:t>후보도출</a:t>
            </a:r>
            <a:endParaRPr lang="ko-KR" altLang="en-US" sz="2000" kern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107504" y="172958"/>
            <a:ext cx="6624736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200" b="1" dirty="0" smtClean="0">
                <a:solidFill>
                  <a:schemeClr val="tx2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Contents</a:t>
            </a:r>
            <a:endParaRPr kumimoji="1" lang="ko-KR" altLang="ko-KR" sz="7200" b="1" dirty="0" smtClean="0">
              <a:solidFill>
                <a:schemeClr val="tx2"/>
              </a:solidFill>
              <a:effectLst>
                <a:reflection blurRad="6350" stA="60000" endA="900" endPos="60000" dist="29997" dir="5400000" sy="-100000" algn="bl" rotWithShape="0"/>
              </a:effectLst>
              <a:latin typeface="HY견고딕" pitchFamily="18" charset="-127"/>
              <a:ea typeface="HY견고딕" pitchFamily="18" charset="-127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ko-KR" sz="4000" b="1" cap="all" dirty="0" smtClean="0">
              <a:ln/>
              <a:solidFill>
                <a:schemeClr val="accent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막힌 원호 5"/>
          <p:cNvSpPr/>
          <p:nvPr/>
        </p:nvSpPr>
        <p:spPr>
          <a:xfrm>
            <a:off x="2306043" y="1875567"/>
            <a:ext cx="4246202" cy="4246202"/>
          </a:xfrm>
          <a:prstGeom prst="blockArc">
            <a:avLst>
              <a:gd name="adj1" fmla="val 13111211"/>
              <a:gd name="adj2" fmla="val 16201491"/>
              <a:gd name="adj3" fmla="val 3907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1250264"/>
              <a:satOff val="-16880"/>
              <a:lumOff val="-2745"/>
              <a:alphaOff val="0"/>
            </a:schemeClr>
          </a:fillRef>
          <a:effectRef idx="2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막힌 원호 6"/>
          <p:cNvSpPr/>
          <p:nvPr/>
        </p:nvSpPr>
        <p:spPr>
          <a:xfrm>
            <a:off x="2304882" y="1877023"/>
            <a:ext cx="4246202" cy="4246202"/>
          </a:xfrm>
          <a:prstGeom prst="blockArc">
            <a:avLst>
              <a:gd name="adj1" fmla="val 10028571"/>
              <a:gd name="adj2" fmla="val 13114286"/>
              <a:gd name="adj3" fmla="val 3907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9375220"/>
              <a:satOff val="-14067"/>
              <a:lumOff val="-2288"/>
              <a:alphaOff val="0"/>
            </a:schemeClr>
          </a:fillRef>
          <a:effectRef idx="2">
            <a:schemeClr val="accent3">
              <a:hueOff val="9375220"/>
              <a:satOff val="-14067"/>
              <a:lumOff val="-2288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막힌 원호 7"/>
          <p:cNvSpPr/>
          <p:nvPr/>
        </p:nvSpPr>
        <p:spPr>
          <a:xfrm>
            <a:off x="2304882" y="1877023"/>
            <a:ext cx="4246202" cy="4246202"/>
          </a:xfrm>
          <a:prstGeom prst="blockArc">
            <a:avLst>
              <a:gd name="adj1" fmla="val 6942857"/>
              <a:gd name="adj2" fmla="val 10028571"/>
              <a:gd name="adj3" fmla="val 3907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7500176"/>
              <a:satOff val="-11253"/>
              <a:lumOff val="-1830"/>
              <a:alphaOff val="0"/>
            </a:schemeClr>
          </a:fillRef>
          <a:effectRef idx="2">
            <a:schemeClr val="accent3">
              <a:hueOff val="7500176"/>
              <a:satOff val="-11253"/>
              <a:lumOff val="-183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막힌 원호 8"/>
          <p:cNvSpPr/>
          <p:nvPr/>
        </p:nvSpPr>
        <p:spPr>
          <a:xfrm>
            <a:off x="2304882" y="1877023"/>
            <a:ext cx="4246202" cy="4246202"/>
          </a:xfrm>
          <a:prstGeom prst="blockArc">
            <a:avLst>
              <a:gd name="adj1" fmla="val 3857143"/>
              <a:gd name="adj2" fmla="val 6942857"/>
              <a:gd name="adj3" fmla="val 3907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5625132"/>
              <a:satOff val="-8440"/>
              <a:lumOff val="-1373"/>
              <a:alphaOff val="0"/>
            </a:schemeClr>
          </a:fillRef>
          <a:effectRef idx="2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막힌 원호 9"/>
          <p:cNvSpPr/>
          <p:nvPr/>
        </p:nvSpPr>
        <p:spPr>
          <a:xfrm>
            <a:off x="2304882" y="1877023"/>
            <a:ext cx="4246202" cy="4246202"/>
          </a:xfrm>
          <a:prstGeom prst="blockArc">
            <a:avLst>
              <a:gd name="adj1" fmla="val 771429"/>
              <a:gd name="adj2" fmla="val 3857143"/>
              <a:gd name="adj3" fmla="val 3907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3750088"/>
              <a:satOff val="-5627"/>
              <a:lumOff val="-915"/>
              <a:alphaOff val="0"/>
            </a:schemeClr>
          </a:fillRef>
          <a:effectRef idx="2">
            <a:schemeClr val="accent3">
              <a:hueOff val="3750088"/>
              <a:satOff val="-5627"/>
              <a:lumOff val="-915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막힌 원호 10"/>
          <p:cNvSpPr/>
          <p:nvPr/>
        </p:nvSpPr>
        <p:spPr>
          <a:xfrm>
            <a:off x="2304882" y="1877023"/>
            <a:ext cx="4246202" cy="4246202"/>
          </a:xfrm>
          <a:prstGeom prst="blockArc">
            <a:avLst>
              <a:gd name="adj1" fmla="val 19285714"/>
              <a:gd name="adj2" fmla="val 771429"/>
              <a:gd name="adj3" fmla="val 3907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875044"/>
              <a:satOff val="-2813"/>
              <a:lumOff val="-458"/>
              <a:alphaOff val="0"/>
            </a:schemeClr>
          </a:fillRef>
          <a:effectRef idx="2">
            <a:schemeClr val="accent3">
              <a:hueOff val="1875044"/>
              <a:satOff val="-2813"/>
              <a:lumOff val="-458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막힌 원호 11"/>
          <p:cNvSpPr/>
          <p:nvPr/>
        </p:nvSpPr>
        <p:spPr>
          <a:xfrm>
            <a:off x="2304654" y="1876499"/>
            <a:ext cx="4244333" cy="4244333"/>
          </a:xfrm>
          <a:prstGeom prst="blockArc">
            <a:avLst>
              <a:gd name="adj1" fmla="val 16205326"/>
              <a:gd name="adj2" fmla="val 19288794"/>
              <a:gd name="adj3" fmla="val 3907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자유형 13"/>
          <p:cNvSpPr/>
          <p:nvPr/>
        </p:nvSpPr>
        <p:spPr>
          <a:xfrm>
            <a:off x="3854049" y="1341042"/>
            <a:ext cx="1151994" cy="1151994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kern="1200" dirty="0" smtClean="0"/>
              <a:t>후보도출</a:t>
            </a:r>
            <a:endParaRPr lang="ko-KR" altLang="en-US" sz="1400" kern="1200" dirty="0"/>
          </a:p>
        </p:txBody>
      </p:sp>
      <p:sp>
        <p:nvSpPr>
          <p:cNvPr id="15" name="자유형 14"/>
          <p:cNvSpPr/>
          <p:nvPr/>
        </p:nvSpPr>
        <p:spPr>
          <a:xfrm>
            <a:off x="5479470" y="2126253"/>
            <a:ext cx="1151994" cy="1151994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875044"/>
              <a:satOff val="-2813"/>
              <a:lumOff val="-458"/>
              <a:alphaOff val="0"/>
            </a:schemeClr>
          </a:fillRef>
          <a:effectRef idx="2">
            <a:schemeClr val="accent3">
              <a:hueOff val="1875044"/>
              <a:satOff val="-2813"/>
              <a:lumOff val="-45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kern="1200" dirty="0" smtClean="0"/>
              <a:t>선정</a:t>
            </a:r>
            <a:r>
              <a:rPr lang="en-US" altLang="ko-KR" sz="1400" kern="1200" dirty="0" smtClean="0"/>
              <a:t> </a:t>
            </a:r>
            <a:r>
              <a:rPr lang="ko-KR" altLang="en-US" sz="1400" kern="1200" dirty="0" smtClean="0"/>
              <a:t>및 시장조사</a:t>
            </a:r>
            <a:endParaRPr lang="ko-KR" altLang="en-US" sz="1400" kern="1200" dirty="0"/>
          </a:p>
        </p:txBody>
      </p:sp>
      <p:sp>
        <p:nvSpPr>
          <p:cNvPr id="16" name="자유형 15"/>
          <p:cNvSpPr/>
          <p:nvPr/>
        </p:nvSpPr>
        <p:spPr>
          <a:xfrm>
            <a:off x="5881425" y="3887333"/>
            <a:ext cx="1151994" cy="1151994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3750088"/>
              <a:satOff val="-5627"/>
              <a:lumOff val="-915"/>
              <a:alphaOff val="0"/>
            </a:schemeClr>
          </a:fillRef>
          <a:effectRef idx="2">
            <a:schemeClr val="accent3">
              <a:hueOff val="3750088"/>
              <a:satOff val="-5627"/>
              <a:lumOff val="-9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dirty="0" smtClean="0"/>
              <a:t>기존제품조사결과</a:t>
            </a:r>
            <a:endParaRPr lang="ko-KR" altLang="en-US" sz="1400" dirty="0"/>
          </a:p>
        </p:txBody>
      </p:sp>
      <p:sp>
        <p:nvSpPr>
          <p:cNvPr id="17" name="자유형 16"/>
          <p:cNvSpPr/>
          <p:nvPr/>
        </p:nvSpPr>
        <p:spPr>
          <a:xfrm>
            <a:off x="4755171" y="5299611"/>
            <a:ext cx="1151994" cy="1151994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5625132"/>
              <a:satOff val="-8440"/>
              <a:lumOff val="-1373"/>
              <a:alphaOff val="0"/>
            </a:schemeClr>
          </a:fillRef>
          <a:effectRef idx="2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kern="1200" dirty="0" smtClean="0"/>
              <a:t>고객요구조사</a:t>
            </a:r>
            <a:endParaRPr lang="ko-KR" altLang="en-US" sz="1400" kern="1200" dirty="0"/>
          </a:p>
        </p:txBody>
      </p:sp>
      <p:sp>
        <p:nvSpPr>
          <p:cNvPr id="19" name="자유형 18"/>
          <p:cNvSpPr/>
          <p:nvPr/>
        </p:nvSpPr>
        <p:spPr>
          <a:xfrm>
            <a:off x="2948801" y="5299611"/>
            <a:ext cx="1151994" cy="1151994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7500176"/>
              <a:satOff val="-11253"/>
              <a:lumOff val="-1830"/>
              <a:alphaOff val="0"/>
            </a:schemeClr>
          </a:fillRef>
          <a:effectRef idx="2">
            <a:schemeClr val="accent3">
              <a:hueOff val="7500176"/>
              <a:satOff val="-11253"/>
              <a:lumOff val="-183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kern="1200" dirty="0" smtClean="0"/>
              <a:t>도출한  아이디어</a:t>
            </a:r>
            <a:endParaRPr lang="ko-KR" altLang="en-US" sz="1400" kern="1200" dirty="0"/>
          </a:p>
        </p:txBody>
      </p:sp>
      <p:sp>
        <p:nvSpPr>
          <p:cNvPr id="20" name="자유형 19"/>
          <p:cNvSpPr/>
          <p:nvPr/>
        </p:nvSpPr>
        <p:spPr>
          <a:xfrm>
            <a:off x="1822548" y="3887333"/>
            <a:ext cx="1151994" cy="1151994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9375220"/>
              <a:satOff val="-14067"/>
              <a:lumOff val="-2288"/>
              <a:alphaOff val="0"/>
            </a:schemeClr>
          </a:fillRef>
          <a:effectRef idx="2">
            <a:schemeClr val="accent3">
              <a:hueOff val="9375220"/>
              <a:satOff val="-14067"/>
              <a:lumOff val="-22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kern="1200" dirty="0" smtClean="0"/>
              <a:t>아이디어 개선</a:t>
            </a:r>
            <a:endParaRPr lang="ko-KR" altLang="en-US" sz="1400" kern="1200" dirty="0"/>
          </a:p>
        </p:txBody>
      </p:sp>
      <p:sp>
        <p:nvSpPr>
          <p:cNvPr id="21" name="자유형 20"/>
          <p:cNvSpPr/>
          <p:nvPr/>
        </p:nvSpPr>
        <p:spPr>
          <a:xfrm>
            <a:off x="2224503" y="2126253"/>
            <a:ext cx="1151994" cy="1151994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1250264"/>
              <a:satOff val="-16880"/>
              <a:lumOff val="-2745"/>
              <a:alphaOff val="0"/>
            </a:schemeClr>
          </a:fillRef>
          <a:effectRef idx="2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kern="1200" dirty="0" smtClean="0"/>
              <a:t>아이디어 최종보고</a:t>
            </a:r>
            <a:endParaRPr lang="ko-KR" altLang="en-US" sz="1400" kern="1200" dirty="0"/>
          </a:p>
        </p:txBody>
      </p:sp>
      <p:sp>
        <p:nvSpPr>
          <p:cNvPr id="22" name="자유형 21"/>
          <p:cNvSpPr/>
          <p:nvPr/>
        </p:nvSpPr>
        <p:spPr>
          <a:xfrm>
            <a:off x="3707904" y="3284984"/>
            <a:ext cx="1512168" cy="1440160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9375220"/>
              <a:satOff val="-14067"/>
              <a:lumOff val="-2288"/>
              <a:alphaOff val="0"/>
            </a:schemeClr>
          </a:fillRef>
          <a:effectRef idx="2">
            <a:schemeClr val="accent3">
              <a:hueOff val="9375220"/>
              <a:satOff val="-14067"/>
              <a:lumOff val="-22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2000" kern="1200" dirty="0" smtClean="0"/>
              <a:t>아이디어 개선</a:t>
            </a:r>
            <a:endParaRPr lang="ko-KR" altLang="en-US" sz="2000" kern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d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3501008"/>
            <a:ext cx="2743200" cy="3000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그림 5" descr="sdsd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916832"/>
            <a:ext cx="1800200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67544" y="3140968"/>
            <a:ext cx="266429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solidFill>
                  <a:schemeClr val="tx2"/>
                </a:solidFill>
              </a:rPr>
              <a:t>솔라</a:t>
            </a:r>
            <a:r>
              <a:rPr lang="ko-KR" altLang="en-US" sz="2000" dirty="0" smtClean="0">
                <a:solidFill>
                  <a:schemeClr val="tx2"/>
                </a:solidFill>
              </a:rPr>
              <a:t> 판</a:t>
            </a:r>
            <a:r>
              <a:rPr lang="ko-KR" altLang="en-US" dirty="0" smtClean="0">
                <a:solidFill>
                  <a:schemeClr val="accent2"/>
                </a:solidFill>
              </a:rPr>
              <a:t> </a:t>
            </a:r>
            <a:endParaRPr lang="en-US" altLang="ko-KR" dirty="0" smtClean="0">
              <a:solidFill>
                <a:schemeClr val="accent2"/>
              </a:solidFill>
            </a:endParaRPr>
          </a:p>
          <a:p>
            <a:r>
              <a:rPr lang="ko-KR" altLang="en-US" dirty="0" smtClean="0"/>
              <a:t>태양에너지를 전기에너지로 변환시키는 장치로 여러 장의 태양전지로 구성되어 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가격 </a:t>
            </a:r>
            <a:r>
              <a:rPr lang="en-US" altLang="ko-KR" dirty="0" smtClean="0"/>
              <a:t>: 20</a:t>
            </a:r>
            <a:r>
              <a:rPr lang="ko-KR" altLang="en-US" dirty="0" err="1" smtClean="0"/>
              <a:t>만원대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395536" y="3140968"/>
            <a:ext cx="2880320" cy="187220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 descr="sdsd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356992"/>
            <a:ext cx="1296144" cy="936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elaxed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오른쪽 화살표 22"/>
          <p:cNvSpPr/>
          <p:nvPr/>
        </p:nvSpPr>
        <p:spPr>
          <a:xfrm>
            <a:off x="3059832" y="2132856"/>
            <a:ext cx="648072" cy="28803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오른쪽 화살표 23"/>
          <p:cNvSpPr/>
          <p:nvPr/>
        </p:nvSpPr>
        <p:spPr>
          <a:xfrm>
            <a:off x="3779912" y="2132856"/>
            <a:ext cx="648072" cy="36004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아래쪽 화살표 25"/>
          <p:cNvSpPr/>
          <p:nvPr/>
        </p:nvSpPr>
        <p:spPr>
          <a:xfrm>
            <a:off x="4139952" y="2564904"/>
            <a:ext cx="360040" cy="72008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아래쪽 화살표 26"/>
          <p:cNvSpPr/>
          <p:nvPr/>
        </p:nvSpPr>
        <p:spPr>
          <a:xfrm>
            <a:off x="6084168" y="5013176"/>
            <a:ext cx="360040" cy="72008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왼쪽 화살표 27"/>
          <p:cNvSpPr/>
          <p:nvPr/>
        </p:nvSpPr>
        <p:spPr>
          <a:xfrm>
            <a:off x="6228184" y="5805264"/>
            <a:ext cx="792088" cy="36004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그림 28" descr="인버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4509120"/>
            <a:ext cx="1152128" cy="1296144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30" name="직사각형 29"/>
          <p:cNvSpPr/>
          <p:nvPr/>
        </p:nvSpPr>
        <p:spPr>
          <a:xfrm>
            <a:off x="5364088" y="476672"/>
            <a:ext cx="3672408" cy="288032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3" name="그림 32" descr="인버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5373216"/>
            <a:ext cx="832092" cy="93610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34" name="직사각형 33"/>
          <p:cNvSpPr/>
          <p:nvPr/>
        </p:nvSpPr>
        <p:spPr>
          <a:xfrm>
            <a:off x="5327576" y="476672"/>
            <a:ext cx="38164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 smtClean="0">
                <a:solidFill>
                  <a:schemeClr val="accent6">
                    <a:lumMod val="75000"/>
                  </a:schemeClr>
                </a:solidFill>
              </a:rPr>
              <a:t>인버터 </a:t>
            </a:r>
            <a:r>
              <a:rPr lang="en-US" altLang="ko-KR" sz="2000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ko-KR" altLang="en-US" sz="2000" dirty="0" smtClean="0">
                <a:solidFill>
                  <a:schemeClr val="accent6">
                    <a:lumMod val="75000"/>
                  </a:schemeClr>
                </a:solidFill>
              </a:rPr>
              <a:t>전력변환장치</a:t>
            </a:r>
            <a:r>
              <a:rPr lang="en-US" altLang="ko-KR" sz="20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r>
              <a:rPr lang="en-US" altLang="ko-KR" dirty="0" smtClean="0"/>
              <a:t>220V </a:t>
            </a:r>
            <a:r>
              <a:rPr lang="ko-KR" altLang="en-US" dirty="0" smtClean="0"/>
              <a:t>교류전기를 사용 할 경우에는 직류를 교류로 전환시켜주는 인버터가 추가로 필요합니다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인버터란 태양전지에서 얻어지는 </a:t>
            </a:r>
            <a:r>
              <a:rPr lang="en-US" altLang="ko-KR" dirty="0" smtClean="0"/>
              <a:t>12V </a:t>
            </a:r>
            <a:r>
              <a:rPr lang="ko-KR" altLang="en-US" dirty="0" smtClean="0"/>
              <a:t>직류전류를 </a:t>
            </a:r>
            <a:r>
              <a:rPr lang="en-US" altLang="ko-KR" dirty="0" smtClean="0"/>
              <a:t>220V </a:t>
            </a:r>
            <a:r>
              <a:rPr lang="ko-KR" altLang="en-US" dirty="0" smtClean="0"/>
              <a:t>교류전류로 변환시켜주는 장치입니다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장치를 사용하면 일반 전기기기를 그대로 사용할 수 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가격 </a:t>
            </a:r>
            <a:r>
              <a:rPr lang="en-US" altLang="ko-KR" dirty="0" smtClean="0"/>
              <a:t>: 5</a:t>
            </a:r>
            <a:r>
              <a:rPr lang="ko-KR" altLang="en-US" dirty="0" err="1" smtClean="0"/>
              <a:t>만원대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17" name="자유형 16"/>
          <p:cNvSpPr/>
          <p:nvPr/>
        </p:nvSpPr>
        <p:spPr>
          <a:xfrm>
            <a:off x="107504" y="44624"/>
            <a:ext cx="1800200" cy="1728192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9375220"/>
              <a:satOff val="-14067"/>
              <a:lumOff val="-2288"/>
              <a:alphaOff val="0"/>
            </a:schemeClr>
          </a:fillRef>
          <a:effectRef idx="2">
            <a:schemeClr val="accent3">
              <a:hueOff val="9375220"/>
              <a:satOff val="-14067"/>
              <a:lumOff val="-22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2000" kern="1200" dirty="0" smtClean="0"/>
              <a:t>아이디어  개선</a:t>
            </a:r>
            <a:endParaRPr lang="ko-KR" altLang="en-US" sz="2000" kern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979712" y="764704"/>
            <a:ext cx="3312368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3000" dirty="0" smtClean="0">
                <a:latin typeface="휴먼둥근헤드라인" pitchFamily="18" charset="-127"/>
                <a:ea typeface="휴먼둥근헤드라인" pitchFamily="18" charset="-127"/>
              </a:rPr>
              <a:t>아이디어 설명</a:t>
            </a:r>
            <a:r>
              <a:rPr lang="en-US" altLang="ko-KR" sz="3000" dirty="0" smtClean="0">
                <a:latin typeface="휴먼둥근헤드라인" pitchFamily="18" charset="-127"/>
                <a:ea typeface="휴먼둥근헤드라인" pitchFamily="18" charset="-127"/>
              </a:rPr>
              <a:t>(1)</a:t>
            </a:r>
            <a:endParaRPr lang="ko-KR" altLang="en-US" sz="30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4" grpId="0"/>
      <p:bldP spid="17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5868144" y="1772816"/>
            <a:ext cx="31500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accent4"/>
                </a:solidFill>
                <a:latin typeface="+mj-lt"/>
              </a:rPr>
              <a:t>LED </a:t>
            </a:r>
            <a:r>
              <a:rPr lang="ko-KR" altLang="en-US" sz="2000" dirty="0" smtClean="0">
                <a:solidFill>
                  <a:schemeClr val="accent4"/>
                </a:solidFill>
                <a:latin typeface="+mj-lt"/>
              </a:rPr>
              <a:t>전광판</a:t>
            </a:r>
            <a:endParaRPr lang="en-US" altLang="ko-KR" sz="2000" dirty="0" smtClean="0">
              <a:solidFill>
                <a:schemeClr val="accent4"/>
              </a:solidFill>
              <a:latin typeface="+mj-lt"/>
            </a:endParaRPr>
          </a:p>
          <a:p>
            <a:r>
              <a:rPr lang="ko-KR" altLang="en-US" dirty="0" smtClean="0">
                <a:latin typeface="+mj-lt"/>
              </a:rPr>
              <a:t>발광 다이오드 순방향으로 전압을 가했을 때 발광하는 반도체소자이다</a:t>
            </a:r>
            <a:r>
              <a:rPr lang="en-US" altLang="ko-KR" dirty="0" smtClean="0">
                <a:latin typeface="+mj-lt"/>
              </a:rPr>
              <a:t>.</a:t>
            </a:r>
            <a:r>
              <a:rPr lang="ko-KR" altLang="en-US" dirty="0" smtClean="0">
                <a:latin typeface="+mj-lt"/>
              </a:rPr>
              <a:t>수명도 백열전구 보다 상당히 길다</a:t>
            </a:r>
            <a:r>
              <a:rPr lang="en-US" altLang="ko-KR" dirty="0" smtClean="0">
                <a:latin typeface="+mj-lt"/>
              </a:rPr>
              <a:t>.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가격 </a:t>
            </a:r>
            <a:r>
              <a:rPr lang="en-US" altLang="ko-KR" dirty="0" smtClean="0"/>
              <a:t>: 5 </a:t>
            </a:r>
            <a:r>
              <a:rPr lang="ko-KR" altLang="en-US" dirty="0" err="1" smtClean="0"/>
              <a:t>만원대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endParaRPr lang="en-US" altLang="ko-KR" dirty="0">
              <a:latin typeface="+mj-lt"/>
            </a:endParaRPr>
          </a:p>
        </p:txBody>
      </p:sp>
      <p:pic>
        <p:nvPicPr>
          <p:cNvPr id="12" name="그림 11" descr="F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348880"/>
            <a:ext cx="1336961" cy="1152128"/>
          </a:xfrm>
          <a:prstGeom prst="rect">
            <a:avLst/>
          </a:prstGeom>
          <a:ln w="381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그림 12" descr="d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420888"/>
            <a:ext cx="2743200" cy="3000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직사각형 13"/>
          <p:cNvSpPr/>
          <p:nvPr/>
        </p:nvSpPr>
        <p:spPr>
          <a:xfrm>
            <a:off x="5940152" y="1772816"/>
            <a:ext cx="2880320" cy="172819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 descr="wewe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3717032"/>
            <a:ext cx="1080120" cy="1368152"/>
          </a:xfrm>
          <a:prstGeom prst="rect">
            <a:avLst/>
          </a:prstGeom>
        </p:spPr>
      </p:pic>
      <p:sp>
        <p:nvSpPr>
          <p:cNvPr id="17" name="아래쪽 화살표 16"/>
          <p:cNvSpPr/>
          <p:nvPr/>
        </p:nvSpPr>
        <p:spPr>
          <a:xfrm>
            <a:off x="6444208" y="3573016"/>
            <a:ext cx="360040" cy="504056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왼쪽 화살표 18"/>
          <p:cNvSpPr/>
          <p:nvPr/>
        </p:nvSpPr>
        <p:spPr>
          <a:xfrm>
            <a:off x="5580112" y="4077072"/>
            <a:ext cx="504056" cy="36004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왼쪽 화살표 19"/>
          <p:cNvSpPr/>
          <p:nvPr/>
        </p:nvSpPr>
        <p:spPr>
          <a:xfrm>
            <a:off x="6156176" y="4077072"/>
            <a:ext cx="504056" cy="36004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오른쪽 화살표 22"/>
          <p:cNvSpPr/>
          <p:nvPr/>
        </p:nvSpPr>
        <p:spPr>
          <a:xfrm>
            <a:off x="2483768" y="3212976"/>
            <a:ext cx="360040" cy="21602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오른쪽 화살표 24"/>
          <p:cNvSpPr/>
          <p:nvPr/>
        </p:nvSpPr>
        <p:spPr>
          <a:xfrm>
            <a:off x="2915816" y="3212976"/>
            <a:ext cx="360040" cy="21602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위쪽 화살표 25"/>
          <p:cNvSpPr/>
          <p:nvPr/>
        </p:nvSpPr>
        <p:spPr>
          <a:xfrm>
            <a:off x="3347864" y="3140968"/>
            <a:ext cx="216024" cy="216024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395536" y="3717032"/>
            <a:ext cx="20162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 smtClean="0">
                <a:solidFill>
                  <a:srgbClr val="00B050"/>
                </a:solidFill>
              </a:rPr>
              <a:t>흡연경보기</a:t>
            </a:r>
            <a:endParaRPr lang="en-US" altLang="ko-KR" sz="2000" dirty="0" smtClean="0">
              <a:solidFill>
                <a:srgbClr val="00B050"/>
              </a:solidFill>
            </a:endParaRPr>
          </a:p>
          <a:p>
            <a:r>
              <a:rPr lang="ko-KR" altLang="en-US" dirty="0" smtClean="0"/>
              <a:t>담배연기 및 화재로 발생한 연기를 감지해 무선으로 전송해 준다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가격 </a:t>
            </a:r>
            <a:r>
              <a:rPr lang="en-US" altLang="ko-KR" dirty="0" smtClean="0"/>
              <a:t>: 2 </a:t>
            </a:r>
            <a:r>
              <a:rPr lang="ko-KR" altLang="en-US" dirty="0" err="1" smtClean="0"/>
              <a:t>만원대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28" name="직사각형 27"/>
          <p:cNvSpPr/>
          <p:nvPr/>
        </p:nvSpPr>
        <p:spPr>
          <a:xfrm>
            <a:off x="395536" y="3717032"/>
            <a:ext cx="2088232" cy="18002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467544" y="755993"/>
            <a:ext cx="3528392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휴먼둥근헤드라인" pitchFamily="18" charset="-127"/>
                <a:ea typeface="휴먼둥근헤드라인" pitchFamily="18" charset="-127"/>
              </a:rPr>
              <a:t>아이디어 설명</a:t>
            </a:r>
            <a:r>
              <a:rPr lang="en-US" altLang="ko-KR" sz="3200" dirty="0" smtClean="0">
                <a:latin typeface="휴먼둥근헤드라인" pitchFamily="18" charset="-127"/>
                <a:ea typeface="휴먼둥근헤드라인" pitchFamily="18" charset="-127"/>
              </a:rPr>
              <a:t>(2)</a:t>
            </a:r>
            <a:endParaRPr lang="ko-KR" altLang="en-US" sz="32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/>
      <p:bldP spid="28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5868144" y="2060848"/>
            <a:ext cx="3150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+mj-lt"/>
              </a:rPr>
              <a:t>.</a:t>
            </a:r>
            <a:endParaRPr lang="en-US" altLang="ko-KR" dirty="0">
              <a:latin typeface="+mj-lt"/>
            </a:endParaRPr>
          </a:p>
        </p:txBody>
      </p:sp>
      <p:pic>
        <p:nvPicPr>
          <p:cNvPr id="13" name="그림 12" descr="d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3645024"/>
            <a:ext cx="2743200" cy="3000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직사각형 27"/>
          <p:cNvSpPr/>
          <p:nvPr/>
        </p:nvSpPr>
        <p:spPr>
          <a:xfrm>
            <a:off x="395536" y="3861048"/>
            <a:ext cx="2808312" cy="280831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그림 20" descr="RGFF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628800"/>
            <a:ext cx="2520280" cy="1368152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4" name="그림 23" descr="DS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8112" y="1628800"/>
            <a:ext cx="2664296" cy="1440160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31" name="직사각형 30"/>
          <p:cNvSpPr/>
          <p:nvPr/>
        </p:nvSpPr>
        <p:spPr>
          <a:xfrm>
            <a:off x="3851920" y="4293096"/>
            <a:ext cx="1224136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투입구설치</a:t>
            </a:r>
            <a:endParaRPr lang="ko-KR" altLang="en-US" sz="1600" b="1" dirty="0">
              <a:solidFill>
                <a:srgbClr val="FF0000"/>
              </a:solidFill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35" name="그림 34" descr="빛감지센서원리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293096"/>
            <a:ext cx="2664296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6" name="TextBox 35"/>
          <p:cNvSpPr txBox="1"/>
          <p:nvPr/>
        </p:nvSpPr>
        <p:spPr>
          <a:xfrm>
            <a:off x="395536" y="378904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rgbClr val="002060"/>
                </a:solidFill>
              </a:rPr>
              <a:t>CDS </a:t>
            </a:r>
            <a:r>
              <a:rPr lang="ko-KR" altLang="en-US" sz="2000" dirty="0" smtClean="0">
                <a:solidFill>
                  <a:srgbClr val="002060"/>
                </a:solidFill>
              </a:rPr>
              <a:t>빛 감지센서기</a:t>
            </a:r>
            <a:endParaRPr lang="ko-KR" altLang="en-US" sz="2000" dirty="0">
              <a:solidFill>
                <a:srgbClr val="002060"/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732240" y="1196752"/>
            <a:ext cx="208823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 smtClean="0">
                <a:latin typeface="+mj-lt"/>
              </a:rPr>
              <a:t>빛 감지소리</a:t>
            </a:r>
            <a:endParaRPr lang="en-US" altLang="ko-KR" sz="2000" dirty="0" smtClean="0">
              <a:latin typeface="+mj-lt"/>
            </a:endParaRPr>
          </a:p>
          <a:p>
            <a:r>
              <a:rPr lang="ko-KR" altLang="en-US" dirty="0" smtClean="0"/>
              <a:t>주위환경의 빛을 감지하여 주위의 빛이 투입구를 </a:t>
            </a:r>
            <a:endParaRPr lang="en-US" altLang="ko-KR" dirty="0" smtClean="0"/>
          </a:p>
          <a:p>
            <a:r>
              <a:rPr lang="ko-KR" altLang="en-US" dirty="0" smtClean="0"/>
              <a:t>열고 들어오게</a:t>
            </a:r>
            <a:endParaRPr lang="en-US" altLang="ko-KR" dirty="0" smtClean="0"/>
          </a:p>
          <a:p>
            <a:r>
              <a:rPr lang="ko-KR" altLang="en-US" dirty="0" smtClean="0"/>
              <a:t>되면 스피커에서 소리가 나도록</a:t>
            </a:r>
            <a:endParaRPr lang="en-US" altLang="ko-KR" dirty="0" smtClean="0"/>
          </a:p>
          <a:p>
            <a:r>
              <a:rPr lang="ko-KR" altLang="en-US" dirty="0" smtClean="0"/>
              <a:t>한다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가격</a:t>
            </a:r>
            <a:r>
              <a:rPr lang="en-US" altLang="ko-KR" dirty="0" smtClean="0"/>
              <a:t>:3 </a:t>
            </a:r>
            <a:r>
              <a:rPr lang="ko-KR" altLang="en-US" dirty="0" err="1" smtClean="0"/>
              <a:t>만원대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38" name="직사각형 37"/>
          <p:cNvSpPr/>
          <p:nvPr/>
        </p:nvSpPr>
        <p:spPr>
          <a:xfrm>
            <a:off x="6732240" y="1196752"/>
            <a:ext cx="2088232" cy="266429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1" name="구부러진 연결선 40"/>
          <p:cNvCxnSpPr/>
          <p:nvPr/>
        </p:nvCxnSpPr>
        <p:spPr>
          <a:xfrm>
            <a:off x="2555776" y="3140968"/>
            <a:ext cx="1440160" cy="1368152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구부러진 연결선 42"/>
          <p:cNvCxnSpPr/>
          <p:nvPr/>
        </p:nvCxnSpPr>
        <p:spPr>
          <a:xfrm rot="10800000" flipV="1">
            <a:off x="3275856" y="3068960"/>
            <a:ext cx="1296144" cy="720080"/>
          </a:xfrm>
          <a:prstGeom prst="curvedConnector3">
            <a:avLst>
              <a:gd name="adj1" fmla="val 72099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7544" y="692696"/>
            <a:ext cx="3528392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휴먼둥근헤드라인" pitchFamily="18" charset="-127"/>
                <a:ea typeface="휴먼둥근헤드라인" pitchFamily="18" charset="-127"/>
              </a:rPr>
              <a:t>아이디어 설명</a:t>
            </a:r>
            <a:r>
              <a:rPr lang="en-US" altLang="ko-KR" sz="3200" dirty="0" smtClean="0">
                <a:latin typeface="휴먼둥근헤드라인" pitchFamily="18" charset="-127"/>
                <a:ea typeface="휴먼둥근헤드라인" pitchFamily="18" charset="-127"/>
              </a:rPr>
              <a:t>(3)</a:t>
            </a:r>
            <a:endParaRPr lang="ko-KR" altLang="en-US" sz="32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1" grpId="1" animBg="1"/>
      <p:bldP spid="36" grpId="0"/>
      <p:bldP spid="37" grpId="0"/>
      <p:bldP spid="38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 descr="err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700808"/>
            <a:ext cx="8044086" cy="4752528"/>
          </a:xfrm>
          <a:prstGeom prst="rect">
            <a:avLst/>
          </a:prstGeom>
        </p:spPr>
      </p:pic>
      <p:grpSp>
        <p:nvGrpSpPr>
          <p:cNvPr id="2" name="그룹 16"/>
          <p:cNvGrpSpPr/>
          <p:nvPr/>
        </p:nvGrpSpPr>
        <p:grpSpPr>
          <a:xfrm>
            <a:off x="4644008" y="1844824"/>
            <a:ext cx="2376264" cy="2016224"/>
            <a:chOff x="4644008" y="1844824"/>
            <a:chExt cx="2376264" cy="2016224"/>
          </a:xfrm>
        </p:grpSpPr>
        <p:cxnSp>
          <p:nvCxnSpPr>
            <p:cNvPr id="22" name="직선 화살표 연결선 21"/>
            <p:cNvCxnSpPr/>
            <p:nvPr/>
          </p:nvCxnSpPr>
          <p:spPr>
            <a:xfrm rot="16200000" flipH="1">
              <a:off x="5076056" y="2636912"/>
              <a:ext cx="1152128" cy="57606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/>
            <p:cNvCxnSpPr/>
            <p:nvPr/>
          </p:nvCxnSpPr>
          <p:spPr>
            <a:xfrm rot="16200000" flipH="1">
              <a:off x="4355976" y="2996952"/>
              <a:ext cx="1152128" cy="57606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23"/>
            <p:cNvCxnSpPr/>
            <p:nvPr/>
          </p:nvCxnSpPr>
          <p:spPr>
            <a:xfrm rot="16200000" flipH="1">
              <a:off x="4716016" y="2780928"/>
              <a:ext cx="1152128" cy="57606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화살표 연결선 30"/>
            <p:cNvCxnSpPr/>
            <p:nvPr/>
          </p:nvCxnSpPr>
          <p:spPr>
            <a:xfrm rot="16200000" flipH="1">
              <a:off x="5436096" y="2492896"/>
              <a:ext cx="1152128" cy="57606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화살표 연결선 31"/>
            <p:cNvCxnSpPr/>
            <p:nvPr/>
          </p:nvCxnSpPr>
          <p:spPr>
            <a:xfrm rot="16200000" flipH="1">
              <a:off x="5796136" y="2276872"/>
              <a:ext cx="1152128" cy="57606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화살표 연결선 32"/>
            <p:cNvCxnSpPr/>
            <p:nvPr/>
          </p:nvCxnSpPr>
          <p:spPr>
            <a:xfrm rot="16200000" flipH="1">
              <a:off x="6156176" y="2132856"/>
              <a:ext cx="1152128" cy="57606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827584" y="1603539"/>
            <a:ext cx="3729674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바탕"/>
                <a:ea typeface="굴림" pitchFamily="50" charset="-127"/>
              </a:rPr>
              <a:t> </a:t>
            </a:r>
            <a:r>
              <a:rPr kumimoji="1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</a:t>
            </a:r>
            <a:endParaRPr kumimoji="1" lang="ko-KR" altLang="ko-KR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휴먼매직체" pitchFamily="18" charset="-127"/>
                <a:ea typeface="휴먼매직체" pitchFamily="18" charset="-127"/>
              </a:rPr>
              <a:t>전지 연결 전극을 분리하여 </a:t>
            </a:r>
            <a:r>
              <a:rPr kumimoji="1" lang="ko-KR" sz="15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휴먼매직체" pitchFamily="18" charset="-127"/>
                <a:ea typeface="휴먼매직체" pitchFamily="18" charset="-127"/>
              </a:rPr>
              <a:t>솔라판의</a:t>
            </a:r>
            <a:r>
              <a:rPr kumimoji="1" lang="ko-KR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휴먼매직체" pitchFamily="18" charset="-127"/>
                <a:ea typeface="휴먼매직체" pitchFamily="18" charset="-127"/>
              </a:rPr>
              <a:t> 배선을 연결합니다</a:t>
            </a:r>
            <a:r>
              <a:rPr kumimoji="1" lang="ko-KR" altLang="ko-KR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휴먼매직체" pitchFamily="18" charset="-127"/>
                <a:ea typeface="휴먼매직체" pitchFamily="18" charset="-127"/>
              </a:rPr>
              <a:t>. </a:t>
            </a:r>
            <a:r>
              <a:rPr kumimoji="1" lang="ko-KR" sz="15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휴먼매직체" pitchFamily="18" charset="-127"/>
                <a:ea typeface="휴먼매직체" pitchFamily="18" charset="-127"/>
              </a:rPr>
              <a:t>솔라판의</a:t>
            </a:r>
            <a:r>
              <a:rPr kumimoji="1" lang="ko-KR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휴먼매직체" pitchFamily="18" charset="-127"/>
                <a:ea typeface="휴먼매직체" pitchFamily="18" charset="-127"/>
              </a:rPr>
              <a:t> </a:t>
            </a:r>
            <a:r>
              <a:rPr kumimoji="1" lang="ko-KR" altLang="ko-KR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휴먼매직체" pitchFamily="18" charset="-127"/>
                <a:ea typeface="휴먼매직체" pitchFamily="18" charset="-127"/>
              </a:rPr>
              <a:t>+</a:t>
            </a:r>
            <a:r>
              <a:rPr kumimoji="1" lang="ko-KR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휴먼매직체" pitchFamily="18" charset="-127"/>
                <a:ea typeface="휴먼매직체" pitchFamily="18" charset="-127"/>
              </a:rPr>
              <a:t>극을 전지의 </a:t>
            </a:r>
            <a:r>
              <a:rPr kumimoji="1" lang="ko-KR" altLang="ko-KR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휴먼매직체" pitchFamily="18" charset="-127"/>
                <a:ea typeface="휴먼매직체" pitchFamily="18" charset="-127"/>
              </a:rPr>
              <a:t>+ </a:t>
            </a:r>
            <a:r>
              <a:rPr kumimoji="1" lang="ko-KR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휴먼매직체" pitchFamily="18" charset="-127"/>
                <a:ea typeface="휴먼매직체" pitchFamily="18" charset="-127"/>
              </a:rPr>
              <a:t>극</a:t>
            </a:r>
            <a:r>
              <a:rPr kumimoji="1" lang="en-US" altLang="ko-KR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휴먼매직체" pitchFamily="18" charset="-127"/>
                <a:ea typeface="휴먼매직체" pitchFamily="18" charset="-127"/>
              </a:rPr>
              <a:t> </a:t>
            </a:r>
            <a:r>
              <a:rPr kumimoji="1" lang="ko-KR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휴먼매직체" pitchFamily="18" charset="-127"/>
                <a:ea typeface="휴먼매직체" pitchFamily="18" charset="-127"/>
              </a:rPr>
              <a:t>판에 솔라</a:t>
            </a:r>
            <a:r>
              <a:rPr kumimoji="1" lang="en-US" altLang="ko-KR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휴먼매직체" pitchFamily="18" charset="-127"/>
                <a:ea typeface="휴먼매직체" pitchFamily="18" charset="-127"/>
              </a:rPr>
              <a:t> </a:t>
            </a:r>
            <a:r>
              <a:rPr kumimoji="1" lang="ko-KR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휴먼매직체" pitchFamily="18" charset="-127"/>
                <a:ea typeface="휴먼매직체" pitchFamily="18" charset="-127"/>
              </a:rPr>
              <a:t>판의 </a:t>
            </a:r>
            <a:r>
              <a:rPr kumimoji="1" lang="ko-KR" altLang="ko-KR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휴먼매직체" pitchFamily="18" charset="-127"/>
                <a:ea typeface="휴먼매직체" pitchFamily="18" charset="-127"/>
              </a:rPr>
              <a:t>-</a:t>
            </a:r>
            <a:r>
              <a:rPr kumimoji="1" lang="ko-KR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휴먼매직체" pitchFamily="18" charset="-127"/>
                <a:ea typeface="휴먼매직체" pitchFamily="18" charset="-127"/>
              </a:rPr>
              <a:t>극을 전지의 </a:t>
            </a:r>
            <a:r>
              <a:rPr kumimoji="1" lang="ko-KR" altLang="ko-KR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휴먼매직체" pitchFamily="18" charset="-127"/>
                <a:ea typeface="휴먼매직체" pitchFamily="18" charset="-127"/>
              </a:rPr>
              <a:t>-</a:t>
            </a:r>
            <a:r>
              <a:rPr kumimoji="1" lang="ko-KR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휴먼매직체" pitchFamily="18" charset="-127"/>
                <a:ea typeface="휴먼매직체" pitchFamily="18" charset="-127"/>
              </a:rPr>
              <a:t>극에 연결합니다</a:t>
            </a:r>
            <a:r>
              <a:rPr kumimoji="1" lang="ko-KR" altLang="ko-KR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휴먼매직체" pitchFamily="18" charset="-127"/>
                <a:ea typeface="휴먼매직체" pitchFamily="18" charset="-127"/>
              </a:rPr>
              <a:t>.</a:t>
            </a:r>
            <a:r>
              <a:rPr kumimoji="1" lang="en-US" altLang="ko-KR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휴먼매직체" pitchFamily="18" charset="-127"/>
                <a:ea typeface="휴먼매직체" pitchFamily="18" charset="-127"/>
              </a:rPr>
              <a:t> </a:t>
            </a:r>
            <a:r>
              <a:rPr kumimoji="1" lang="ko-KR" altLang="en-U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휴먼매직체" pitchFamily="18" charset="-127"/>
                <a:ea typeface="휴먼매직체" pitchFamily="18" charset="-127"/>
              </a:rPr>
              <a:t>전력변환장치 인버터를 이용해 </a:t>
            </a:r>
            <a:r>
              <a:rPr kumimoji="1" lang="en-US" altLang="ko-KR" sz="15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LED</a:t>
            </a:r>
            <a:r>
              <a:rPr kumimoji="1" lang="ko-KR" altLang="en-US" sz="15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에 전력을 공급한다</a:t>
            </a:r>
            <a:r>
              <a:rPr kumimoji="1" lang="en-US" altLang="ko-KR" sz="15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휴먼매직체" pitchFamily="18" charset="-127"/>
                <a:ea typeface="휴먼매직체" pitchFamily="18" charset="-127"/>
              </a:rPr>
              <a:t>그리고 투입구를 밀어서 열게 되면 빛이 들어가게 되어</a:t>
            </a:r>
            <a:r>
              <a:rPr kumimoji="1" lang="en-US" altLang="ko-KR" sz="15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</a:t>
            </a:r>
            <a:r>
              <a:rPr kumimoji="1" lang="ko-KR" altLang="en-US" sz="15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센서가 작동 되 소리를 나게 된다</a:t>
            </a:r>
            <a:r>
              <a:rPr kumimoji="1" lang="en-US" altLang="ko-KR" sz="15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.</a:t>
            </a:r>
            <a:endParaRPr kumimoji="1" lang="en-US" altLang="ko-KR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휴먼매직체" pitchFamily="18" charset="-127"/>
              <a:ea typeface="휴먼매직체" pitchFamily="18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매직체" pitchFamily="18" charset="-127"/>
                <a:ea typeface="휴먼매직체" pitchFamily="18" charset="-127"/>
              </a:rPr>
              <a:t>  </a:t>
            </a:r>
            <a:endParaRPr kumimoji="1" lang="ko-KR" altLang="ko-K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34" name="타원형 설명선 33"/>
          <p:cNvSpPr/>
          <p:nvPr/>
        </p:nvSpPr>
        <p:spPr>
          <a:xfrm>
            <a:off x="7812360" y="1916832"/>
            <a:ext cx="576064" cy="1296144"/>
          </a:xfrm>
          <a:prstGeom prst="wedgeEllipseCallout">
            <a:avLst>
              <a:gd name="adj1" fmla="val -78019"/>
              <a:gd name="adj2" fmla="val 9314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배터리</a:t>
            </a:r>
            <a:endParaRPr lang="ko-KR" altLang="en-US" dirty="0"/>
          </a:p>
        </p:txBody>
      </p:sp>
      <p:sp>
        <p:nvSpPr>
          <p:cNvPr id="35" name="타원형 설명선 34"/>
          <p:cNvSpPr/>
          <p:nvPr/>
        </p:nvSpPr>
        <p:spPr>
          <a:xfrm>
            <a:off x="7236296" y="4293096"/>
            <a:ext cx="1368152" cy="648072"/>
          </a:xfrm>
          <a:prstGeom prst="wedgeEllipseCallout">
            <a:avLst>
              <a:gd name="adj1" fmla="val -47162"/>
              <a:gd name="adj2" fmla="val 8815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인버터</a:t>
            </a:r>
            <a:endParaRPr lang="ko-KR" altLang="en-US" dirty="0"/>
          </a:p>
        </p:txBody>
      </p:sp>
      <p:sp>
        <p:nvSpPr>
          <p:cNvPr id="36" name="타원형 설명선 35"/>
          <p:cNvSpPr/>
          <p:nvPr/>
        </p:nvSpPr>
        <p:spPr>
          <a:xfrm>
            <a:off x="3923928" y="4869160"/>
            <a:ext cx="1080120" cy="648072"/>
          </a:xfrm>
          <a:prstGeom prst="wedgeEllipseCallout">
            <a:avLst>
              <a:gd name="adj1" fmla="val 66209"/>
              <a:gd name="adj2" fmla="val 2687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L E D</a:t>
            </a:r>
            <a:endParaRPr lang="ko-KR" altLang="en-US" dirty="0"/>
          </a:p>
        </p:txBody>
      </p:sp>
      <p:sp>
        <p:nvSpPr>
          <p:cNvPr id="37" name="타원형 설명선 36"/>
          <p:cNvSpPr/>
          <p:nvPr/>
        </p:nvSpPr>
        <p:spPr>
          <a:xfrm>
            <a:off x="3563888" y="3645024"/>
            <a:ext cx="1296144" cy="936104"/>
          </a:xfrm>
          <a:prstGeom prst="wedgeEllipseCallout">
            <a:avLst>
              <a:gd name="adj1" fmla="val 84483"/>
              <a:gd name="adj2" fmla="val 7521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빛 감지센서</a:t>
            </a:r>
            <a:r>
              <a:rPr lang="en-US" altLang="ko-KR" dirty="0" smtClean="0"/>
              <a:t>(CDS)</a:t>
            </a:r>
            <a:endParaRPr lang="ko-KR" altLang="en-US" dirty="0"/>
          </a:p>
        </p:txBody>
      </p:sp>
      <p:sp>
        <p:nvSpPr>
          <p:cNvPr id="39" name="폭발 2 38"/>
          <p:cNvSpPr/>
          <p:nvPr/>
        </p:nvSpPr>
        <p:spPr>
          <a:xfrm>
            <a:off x="5004048" y="5733256"/>
            <a:ext cx="2592288" cy="576064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전기부하</a:t>
            </a:r>
            <a:endParaRPr lang="ko-KR" altLang="en-US" dirty="0"/>
          </a:p>
        </p:txBody>
      </p:sp>
      <p:sp>
        <p:nvSpPr>
          <p:cNvPr id="16" name="타원형 설명선 15"/>
          <p:cNvSpPr/>
          <p:nvPr/>
        </p:nvSpPr>
        <p:spPr>
          <a:xfrm>
            <a:off x="7092280" y="1844824"/>
            <a:ext cx="576064" cy="1080120"/>
          </a:xfrm>
          <a:prstGeom prst="wedgeEllipseCallout">
            <a:avLst>
              <a:gd name="adj1" fmla="val -76187"/>
              <a:gd name="adj2" fmla="val 11537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경보기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9552" y="692696"/>
            <a:ext cx="3672408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휴먼둥근헤드라인" pitchFamily="18" charset="-127"/>
                <a:ea typeface="휴먼둥근헤드라인" pitchFamily="18" charset="-127"/>
              </a:rPr>
              <a:t>아이디어 설계</a:t>
            </a:r>
            <a:r>
              <a:rPr lang="en-US" altLang="ko-KR" sz="3200" dirty="0" smtClean="0">
                <a:latin typeface="휴먼둥근헤드라인" pitchFamily="18" charset="-127"/>
                <a:ea typeface="휴먼둥근헤드라인" pitchFamily="18" charset="-127"/>
              </a:rPr>
              <a:t>(1)</a:t>
            </a:r>
            <a:endParaRPr lang="ko-KR" altLang="en-US" sz="32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  <p:bldP spid="34" grpId="0" animBg="1"/>
      <p:bldP spid="35" grpId="0" animBg="1"/>
      <p:bldP spid="36" grpId="0" animBg="1"/>
      <p:bldP spid="37" grpId="0" animBg="1"/>
      <p:bldP spid="39" grpId="0" animBg="1"/>
      <p:bldP spid="16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 descr="z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060848"/>
            <a:ext cx="2577344" cy="2969548"/>
          </a:xfrm>
          <a:prstGeom prst="rect">
            <a:avLst/>
          </a:prstGeom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25" name="TextBox 24"/>
          <p:cNvSpPr txBox="1"/>
          <p:nvPr/>
        </p:nvSpPr>
        <p:spPr>
          <a:xfrm>
            <a:off x="1331640" y="5229200"/>
            <a:ext cx="648072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휴먼둥근헤드라인" pitchFamily="18" charset="-127"/>
                <a:ea typeface="휴먼둥근헤드라인" pitchFamily="18" charset="-127"/>
              </a:rPr>
              <a:t>  정     면             측     면</a:t>
            </a:r>
            <a:endParaRPr lang="ko-KR" altLang="en-US" sz="28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pic>
        <p:nvPicPr>
          <p:cNvPr id="28" name="그림 27" descr="sds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2060848"/>
            <a:ext cx="2592288" cy="2952328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55776" y="692696"/>
            <a:ext cx="3744416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휴먼둥근헤드라인" pitchFamily="18" charset="-127"/>
                <a:ea typeface="휴먼둥근헤드라인" pitchFamily="18" charset="-127"/>
              </a:rPr>
              <a:t>아이디어 설계 </a:t>
            </a:r>
            <a:r>
              <a:rPr lang="en-US" altLang="ko-KR" sz="3200" dirty="0" smtClean="0">
                <a:latin typeface="휴먼둥근헤드라인" pitchFamily="18" charset="-127"/>
                <a:ea typeface="휴먼둥근헤드라인" pitchFamily="18" charset="-127"/>
              </a:rPr>
              <a:t>(2)</a:t>
            </a:r>
            <a:endParaRPr lang="ko-KR" altLang="en-US" sz="32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cxnSp>
        <p:nvCxnSpPr>
          <p:cNvPr id="11" name="직선 화살표 연결선 10"/>
          <p:cNvCxnSpPr/>
          <p:nvPr/>
        </p:nvCxnSpPr>
        <p:spPr>
          <a:xfrm>
            <a:off x="5292080" y="4581128"/>
            <a:ext cx="1080120" cy="504056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rot="16200000" flipH="1">
            <a:off x="5508104" y="4077072"/>
            <a:ext cx="1800200" cy="72008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 flipV="1">
            <a:off x="6372200" y="4941168"/>
            <a:ext cx="1368152" cy="144016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 rot="16200000" flipH="1">
            <a:off x="827584" y="2780928"/>
            <a:ext cx="1080120" cy="216024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 flipV="1">
            <a:off x="1331640" y="1988840"/>
            <a:ext cx="1152128" cy="144016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 flipV="1">
            <a:off x="1547664" y="3717032"/>
            <a:ext cx="1080120" cy="144016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 rot="5400000">
            <a:off x="2340546" y="3573016"/>
            <a:ext cx="575270" cy="794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516216" y="3789040"/>
            <a:ext cx="461665" cy="2160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668616" y="3861048"/>
            <a:ext cx="461665" cy="2964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547664" y="170080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50cm</a:t>
            </a:r>
            <a:endParaRPr lang="ko-KR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11560" y="27089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50cm</a:t>
            </a:r>
            <a:endParaRPr lang="ko-KR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763688" y="37890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40cm</a:t>
            </a:r>
            <a:endParaRPr lang="ko-KR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876256" y="494116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80cm</a:t>
            </a:r>
            <a:endParaRPr lang="ko-KR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835696" y="335699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15cm</a:t>
            </a:r>
            <a:endParaRPr lang="ko-KR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508104" y="371703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100cm</a:t>
            </a:r>
            <a:endParaRPr lang="ko-KR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148064" y="47251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100cm</a:t>
            </a:r>
            <a:endParaRPr lang="ko-KR" altLang="en-US" dirty="0"/>
          </a:p>
        </p:txBody>
      </p:sp>
      <p:cxnSp>
        <p:nvCxnSpPr>
          <p:cNvPr id="43" name="직선 화살표 연결선 42"/>
          <p:cNvCxnSpPr/>
          <p:nvPr/>
        </p:nvCxnSpPr>
        <p:spPr>
          <a:xfrm rot="16200000" flipH="1">
            <a:off x="5760926" y="3609814"/>
            <a:ext cx="2735510" cy="71214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164288" y="23488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130cm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107504" y="172958"/>
            <a:ext cx="6624736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200" b="1" dirty="0" smtClean="0">
                <a:solidFill>
                  <a:schemeClr val="tx2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Contents</a:t>
            </a:r>
            <a:endParaRPr kumimoji="1" lang="ko-KR" altLang="ko-KR" sz="7200" b="1" dirty="0" smtClean="0">
              <a:solidFill>
                <a:schemeClr val="tx2"/>
              </a:solidFill>
              <a:effectLst>
                <a:reflection blurRad="6350" stA="60000" endA="900" endPos="60000" dist="29997" dir="5400000" sy="-100000" algn="bl" rotWithShape="0"/>
              </a:effectLst>
              <a:latin typeface="HY견고딕" pitchFamily="18" charset="-127"/>
              <a:ea typeface="HY견고딕" pitchFamily="18" charset="-127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ko-KR" sz="4000" b="1" cap="all" dirty="0" smtClean="0">
              <a:ln/>
              <a:solidFill>
                <a:schemeClr val="accent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막힌 원호 5"/>
          <p:cNvSpPr/>
          <p:nvPr/>
        </p:nvSpPr>
        <p:spPr>
          <a:xfrm>
            <a:off x="2306043" y="1875567"/>
            <a:ext cx="4246202" cy="4246202"/>
          </a:xfrm>
          <a:prstGeom prst="blockArc">
            <a:avLst>
              <a:gd name="adj1" fmla="val 13111211"/>
              <a:gd name="adj2" fmla="val 16201491"/>
              <a:gd name="adj3" fmla="val 3907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1250264"/>
              <a:satOff val="-16880"/>
              <a:lumOff val="-2745"/>
              <a:alphaOff val="0"/>
            </a:schemeClr>
          </a:fillRef>
          <a:effectRef idx="2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막힌 원호 6"/>
          <p:cNvSpPr/>
          <p:nvPr/>
        </p:nvSpPr>
        <p:spPr>
          <a:xfrm>
            <a:off x="2304882" y="1877023"/>
            <a:ext cx="4246202" cy="4246202"/>
          </a:xfrm>
          <a:prstGeom prst="blockArc">
            <a:avLst>
              <a:gd name="adj1" fmla="val 10028571"/>
              <a:gd name="adj2" fmla="val 13114286"/>
              <a:gd name="adj3" fmla="val 3907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9375220"/>
              <a:satOff val="-14067"/>
              <a:lumOff val="-2288"/>
              <a:alphaOff val="0"/>
            </a:schemeClr>
          </a:fillRef>
          <a:effectRef idx="2">
            <a:schemeClr val="accent3">
              <a:hueOff val="9375220"/>
              <a:satOff val="-14067"/>
              <a:lumOff val="-2288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막힌 원호 7"/>
          <p:cNvSpPr/>
          <p:nvPr/>
        </p:nvSpPr>
        <p:spPr>
          <a:xfrm>
            <a:off x="2304882" y="1877023"/>
            <a:ext cx="4246202" cy="4246202"/>
          </a:xfrm>
          <a:prstGeom prst="blockArc">
            <a:avLst>
              <a:gd name="adj1" fmla="val 6942857"/>
              <a:gd name="adj2" fmla="val 10028571"/>
              <a:gd name="adj3" fmla="val 3907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7500176"/>
              <a:satOff val="-11253"/>
              <a:lumOff val="-1830"/>
              <a:alphaOff val="0"/>
            </a:schemeClr>
          </a:fillRef>
          <a:effectRef idx="2">
            <a:schemeClr val="accent3">
              <a:hueOff val="7500176"/>
              <a:satOff val="-11253"/>
              <a:lumOff val="-183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막힌 원호 8"/>
          <p:cNvSpPr/>
          <p:nvPr/>
        </p:nvSpPr>
        <p:spPr>
          <a:xfrm>
            <a:off x="2304882" y="1877023"/>
            <a:ext cx="4246202" cy="4246202"/>
          </a:xfrm>
          <a:prstGeom prst="blockArc">
            <a:avLst>
              <a:gd name="adj1" fmla="val 3857143"/>
              <a:gd name="adj2" fmla="val 6942857"/>
              <a:gd name="adj3" fmla="val 3907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5625132"/>
              <a:satOff val="-8440"/>
              <a:lumOff val="-1373"/>
              <a:alphaOff val="0"/>
            </a:schemeClr>
          </a:fillRef>
          <a:effectRef idx="2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막힌 원호 9"/>
          <p:cNvSpPr/>
          <p:nvPr/>
        </p:nvSpPr>
        <p:spPr>
          <a:xfrm>
            <a:off x="2304882" y="1877023"/>
            <a:ext cx="4246202" cy="4246202"/>
          </a:xfrm>
          <a:prstGeom prst="blockArc">
            <a:avLst>
              <a:gd name="adj1" fmla="val 771429"/>
              <a:gd name="adj2" fmla="val 3857143"/>
              <a:gd name="adj3" fmla="val 3907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3750088"/>
              <a:satOff val="-5627"/>
              <a:lumOff val="-915"/>
              <a:alphaOff val="0"/>
            </a:schemeClr>
          </a:fillRef>
          <a:effectRef idx="2">
            <a:schemeClr val="accent3">
              <a:hueOff val="3750088"/>
              <a:satOff val="-5627"/>
              <a:lumOff val="-915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막힌 원호 10"/>
          <p:cNvSpPr/>
          <p:nvPr/>
        </p:nvSpPr>
        <p:spPr>
          <a:xfrm>
            <a:off x="2304882" y="1877023"/>
            <a:ext cx="4246202" cy="4246202"/>
          </a:xfrm>
          <a:prstGeom prst="blockArc">
            <a:avLst>
              <a:gd name="adj1" fmla="val 19285714"/>
              <a:gd name="adj2" fmla="val 771429"/>
              <a:gd name="adj3" fmla="val 3907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875044"/>
              <a:satOff val="-2813"/>
              <a:lumOff val="-458"/>
              <a:alphaOff val="0"/>
            </a:schemeClr>
          </a:fillRef>
          <a:effectRef idx="2">
            <a:schemeClr val="accent3">
              <a:hueOff val="1875044"/>
              <a:satOff val="-2813"/>
              <a:lumOff val="-458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막힌 원호 11"/>
          <p:cNvSpPr/>
          <p:nvPr/>
        </p:nvSpPr>
        <p:spPr>
          <a:xfrm>
            <a:off x="2304654" y="1876499"/>
            <a:ext cx="4244333" cy="4244333"/>
          </a:xfrm>
          <a:prstGeom prst="blockArc">
            <a:avLst>
              <a:gd name="adj1" fmla="val 16205326"/>
              <a:gd name="adj2" fmla="val 19288794"/>
              <a:gd name="adj3" fmla="val 3907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자유형 13"/>
          <p:cNvSpPr/>
          <p:nvPr/>
        </p:nvSpPr>
        <p:spPr>
          <a:xfrm>
            <a:off x="3854049" y="1341042"/>
            <a:ext cx="1151994" cy="1151994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kern="1200" dirty="0" smtClean="0"/>
              <a:t>후보도출</a:t>
            </a:r>
            <a:endParaRPr lang="ko-KR" altLang="en-US" sz="1400" kern="1200" dirty="0"/>
          </a:p>
        </p:txBody>
      </p:sp>
      <p:sp>
        <p:nvSpPr>
          <p:cNvPr id="15" name="자유형 14"/>
          <p:cNvSpPr/>
          <p:nvPr/>
        </p:nvSpPr>
        <p:spPr>
          <a:xfrm>
            <a:off x="5479470" y="2126253"/>
            <a:ext cx="1151994" cy="1151994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875044"/>
              <a:satOff val="-2813"/>
              <a:lumOff val="-458"/>
              <a:alphaOff val="0"/>
            </a:schemeClr>
          </a:fillRef>
          <a:effectRef idx="2">
            <a:schemeClr val="accent3">
              <a:hueOff val="1875044"/>
              <a:satOff val="-2813"/>
              <a:lumOff val="-45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kern="1200" dirty="0" smtClean="0"/>
              <a:t>선정</a:t>
            </a:r>
            <a:r>
              <a:rPr lang="en-US" altLang="ko-KR" sz="1400" kern="1200" dirty="0" smtClean="0"/>
              <a:t> </a:t>
            </a:r>
            <a:r>
              <a:rPr lang="ko-KR" altLang="en-US" sz="1400" kern="1200" dirty="0" smtClean="0"/>
              <a:t>및 시장조사</a:t>
            </a:r>
            <a:endParaRPr lang="ko-KR" altLang="en-US" sz="1400" kern="1200" dirty="0"/>
          </a:p>
        </p:txBody>
      </p:sp>
      <p:sp>
        <p:nvSpPr>
          <p:cNvPr id="16" name="자유형 15"/>
          <p:cNvSpPr/>
          <p:nvPr/>
        </p:nvSpPr>
        <p:spPr>
          <a:xfrm>
            <a:off x="5881425" y="3887333"/>
            <a:ext cx="1151994" cy="1151994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3750088"/>
              <a:satOff val="-5627"/>
              <a:lumOff val="-915"/>
              <a:alphaOff val="0"/>
            </a:schemeClr>
          </a:fillRef>
          <a:effectRef idx="2">
            <a:schemeClr val="accent3">
              <a:hueOff val="3750088"/>
              <a:satOff val="-5627"/>
              <a:lumOff val="-9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dirty="0" smtClean="0"/>
              <a:t>기존제품조사결과</a:t>
            </a:r>
            <a:endParaRPr lang="ko-KR" altLang="en-US" sz="1400" dirty="0"/>
          </a:p>
        </p:txBody>
      </p:sp>
      <p:sp>
        <p:nvSpPr>
          <p:cNvPr id="17" name="자유형 16"/>
          <p:cNvSpPr/>
          <p:nvPr/>
        </p:nvSpPr>
        <p:spPr>
          <a:xfrm>
            <a:off x="4755171" y="5299611"/>
            <a:ext cx="1151994" cy="1151994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5625132"/>
              <a:satOff val="-8440"/>
              <a:lumOff val="-1373"/>
              <a:alphaOff val="0"/>
            </a:schemeClr>
          </a:fillRef>
          <a:effectRef idx="2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kern="1200" dirty="0" smtClean="0"/>
              <a:t>고객요구조사</a:t>
            </a:r>
            <a:endParaRPr lang="ko-KR" altLang="en-US" sz="1400" kern="1200" dirty="0"/>
          </a:p>
        </p:txBody>
      </p:sp>
      <p:sp>
        <p:nvSpPr>
          <p:cNvPr id="19" name="자유형 18"/>
          <p:cNvSpPr/>
          <p:nvPr/>
        </p:nvSpPr>
        <p:spPr>
          <a:xfrm>
            <a:off x="2948801" y="5299611"/>
            <a:ext cx="1151994" cy="1151994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7500176"/>
              <a:satOff val="-11253"/>
              <a:lumOff val="-1830"/>
              <a:alphaOff val="0"/>
            </a:schemeClr>
          </a:fillRef>
          <a:effectRef idx="2">
            <a:schemeClr val="accent3">
              <a:hueOff val="7500176"/>
              <a:satOff val="-11253"/>
              <a:lumOff val="-183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kern="1200" dirty="0" smtClean="0"/>
              <a:t>도출한  아이디어</a:t>
            </a:r>
            <a:endParaRPr lang="ko-KR" altLang="en-US" sz="1400" kern="1200" dirty="0"/>
          </a:p>
        </p:txBody>
      </p:sp>
      <p:sp>
        <p:nvSpPr>
          <p:cNvPr id="20" name="자유형 19"/>
          <p:cNvSpPr/>
          <p:nvPr/>
        </p:nvSpPr>
        <p:spPr>
          <a:xfrm>
            <a:off x="1822548" y="3887333"/>
            <a:ext cx="1151994" cy="1151994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9375220"/>
              <a:satOff val="-14067"/>
              <a:lumOff val="-2288"/>
              <a:alphaOff val="0"/>
            </a:schemeClr>
          </a:fillRef>
          <a:effectRef idx="2">
            <a:schemeClr val="accent3">
              <a:hueOff val="9375220"/>
              <a:satOff val="-14067"/>
              <a:lumOff val="-22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kern="1200" dirty="0" smtClean="0"/>
              <a:t>아이디어 개선</a:t>
            </a:r>
            <a:endParaRPr lang="ko-KR" altLang="en-US" sz="1400" kern="1200" dirty="0"/>
          </a:p>
        </p:txBody>
      </p:sp>
      <p:sp>
        <p:nvSpPr>
          <p:cNvPr id="21" name="자유형 20"/>
          <p:cNvSpPr/>
          <p:nvPr/>
        </p:nvSpPr>
        <p:spPr>
          <a:xfrm>
            <a:off x="2224503" y="2126253"/>
            <a:ext cx="1151994" cy="1151994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1250264"/>
              <a:satOff val="-16880"/>
              <a:lumOff val="-2745"/>
              <a:alphaOff val="0"/>
            </a:schemeClr>
          </a:fillRef>
          <a:effectRef idx="2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kern="1200" dirty="0" smtClean="0"/>
              <a:t>아이디어 최종보고</a:t>
            </a:r>
            <a:endParaRPr lang="ko-KR" altLang="en-US" sz="1400" kern="1200" dirty="0"/>
          </a:p>
        </p:txBody>
      </p:sp>
      <p:sp>
        <p:nvSpPr>
          <p:cNvPr id="22" name="자유형 21"/>
          <p:cNvSpPr/>
          <p:nvPr/>
        </p:nvSpPr>
        <p:spPr>
          <a:xfrm>
            <a:off x="3707904" y="3284984"/>
            <a:ext cx="1512168" cy="1440160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1250264"/>
              <a:satOff val="-16880"/>
              <a:lumOff val="-2745"/>
              <a:alphaOff val="0"/>
            </a:schemeClr>
          </a:fillRef>
          <a:effectRef idx="2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2000" kern="1200" dirty="0" smtClean="0"/>
              <a:t>아이디어 최종보고</a:t>
            </a:r>
            <a:endParaRPr lang="ko-KR" altLang="en-US" sz="2000" kern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자유형 4"/>
          <p:cNvSpPr/>
          <p:nvPr/>
        </p:nvSpPr>
        <p:spPr>
          <a:xfrm>
            <a:off x="323528" y="188640"/>
            <a:ext cx="1728192" cy="1728192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1250264"/>
              <a:satOff val="-16880"/>
              <a:lumOff val="-2745"/>
              <a:alphaOff val="0"/>
            </a:schemeClr>
          </a:fillRef>
          <a:effectRef idx="2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2000" kern="1200" dirty="0" smtClean="0"/>
              <a:t>아이디어 성과보고</a:t>
            </a:r>
            <a:endParaRPr lang="ko-KR" altLang="en-US" sz="2000" kern="1200" dirty="0"/>
          </a:p>
        </p:txBody>
      </p:sp>
      <p:graphicFrame>
        <p:nvGraphicFramePr>
          <p:cNvPr id="8" name="다이어그램 7"/>
          <p:cNvGraphicFramePr/>
          <p:nvPr/>
        </p:nvGraphicFramePr>
        <p:xfrm>
          <a:off x="251520" y="260648"/>
          <a:ext cx="8712968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8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3915516172_e7c76e8378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2242607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 dirty="0" smtClean="0">
                <a:solidFill>
                  <a:srgbClr val="00B050"/>
                </a:solidFill>
                <a:latin typeface="휴먼매직체" pitchFamily="18" charset="-127"/>
                <a:ea typeface="휴먼매직체" pitchFamily="18" charset="-127"/>
              </a:rPr>
              <a:t>Thank you~</a:t>
            </a:r>
            <a:r>
              <a:rPr lang="ko-KR" altLang="en-US" sz="8800" dirty="0" smtClean="0">
                <a:solidFill>
                  <a:srgbClr val="00B050"/>
                </a:solidFill>
                <a:latin typeface="휴먼매직체" pitchFamily="18" charset="-127"/>
                <a:ea typeface="휴먼매직체" pitchFamily="18" charset="-127"/>
              </a:rPr>
              <a:t>♥</a:t>
            </a:r>
          </a:p>
          <a:p>
            <a:endParaRPr lang="ko-KR" alt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" name="자유형 4"/>
          <p:cNvSpPr/>
          <p:nvPr/>
        </p:nvSpPr>
        <p:spPr>
          <a:xfrm>
            <a:off x="467544" y="260648"/>
            <a:ext cx="1800200" cy="1800200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2000" kern="1200" dirty="0" smtClean="0"/>
              <a:t>후보도출</a:t>
            </a:r>
            <a:endParaRPr lang="ko-KR" altLang="en-US" sz="2000" kern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555776" y="951111"/>
            <a:ext cx="496855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휴먼둥근헤드라인" pitchFamily="18" charset="-127"/>
                <a:ea typeface="휴먼둥근헤드라인" pitchFamily="18" charset="-127"/>
              </a:rPr>
              <a:t>메인 프로젝트 </a:t>
            </a:r>
            <a:r>
              <a:rPr lang="en-US" altLang="ko-KR" sz="2400" dirty="0" smtClean="0">
                <a:latin typeface="휴먼둥근헤드라인" pitchFamily="18" charset="-127"/>
                <a:ea typeface="휴먼둥근헤드라인" pitchFamily="18" charset="-127"/>
              </a:rPr>
              <a:t>: </a:t>
            </a:r>
            <a:r>
              <a:rPr lang="ko-KR" altLang="en-US" sz="2400" dirty="0" smtClean="0">
                <a:latin typeface="휴먼둥근헤드라인" pitchFamily="18" charset="-127"/>
                <a:ea typeface="휴먼둥근헤드라인" pitchFamily="18" charset="-127"/>
              </a:rPr>
              <a:t>캠퍼스 환경개선</a:t>
            </a:r>
            <a:endParaRPr lang="ko-KR" altLang="en-US" sz="24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pic>
        <p:nvPicPr>
          <p:cNvPr id="7" name="그림 6" descr="dd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573016"/>
            <a:ext cx="317639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구름 모양 설명선 7"/>
          <p:cNvSpPr/>
          <p:nvPr/>
        </p:nvSpPr>
        <p:spPr>
          <a:xfrm>
            <a:off x="6372200" y="2204864"/>
            <a:ext cx="2520280" cy="1368152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도난방지가 되는 교내문구점을 설계</a:t>
            </a:r>
            <a:endParaRPr lang="ko-KR" altLang="en-US" dirty="0"/>
          </a:p>
        </p:txBody>
      </p:sp>
      <p:sp>
        <p:nvSpPr>
          <p:cNvPr id="10" name="구름 모양 설명선 9"/>
          <p:cNvSpPr/>
          <p:nvPr/>
        </p:nvSpPr>
        <p:spPr>
          <a:xfrm>
            <a:off x="3707904" y="1772816"/>
            <a:ext cx="2520280" cy="1368152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저렴하고       관리 하기   쉬운 쉼터설계</a:t>
            </a:r>
            <a:endParaRPr lang="ko-KR" altLang="en-US" dirty="0"/>
          </a:p>
        </p:txBody>
      </p:sp>
      <p:sp>
        <p:nvSpPr>
          <p:cNvPr id="11" name="구름 모양 설명선 10"/>
          <p:cNvSpPr/>
          <p:nvPr/>
        </p:nvSpPr>
        <p:spPr>
          <a:xfrm>
            <a:off x="6623720" y="4509120"/>
            <a:ext cx="2520280" cy="1368152"/>
          </a:xfrm>
          <a:prstGeom prst="cloudCallout">
            <a:avLst>
              <a:gd name="adj1" fmla="val -45180"/>
              <a:gd name="adj2" fmla="val 5106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한눈에 눈에 띄는 표지판을 설계</a:t>
            </a:r>
            <a:endParaRPr lang="ko-KR" altLang="en-US" dirty="0"/>
          </a:p>
        </p:txBody>
      </p:sp>
      <p:sp>
        <p:nvSpPr>
          <p:cNvPr id="12" name="구름 모양 설명선 11"/>
          <p:cNvSpPr/>
          <p:nvPr/>
        </p:nvSpPr>
        <p:spPr>
          <a:xfrm>
            <a:off x="323528" y="4437112"/>
            <a:ext cx="2520280" cy="1368152"/>
          </a:xfrm>
          <a:prstGeom prst="cloudCallout">
            <a:avLst>
              <a:gd name="adj1" fmla="val 56504"/>
              <a:gd name="adj2" fmla="val 2028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편하고 깨끗한 강의실을 설계</a:t>
            </a:r>
            <a:endParaRPr lang="ko-KR" altLang="en-US" dirty="0"/>
          </a:p>
        </p:txBody>
      </p:sp>
      <p:sp>
        <p:nvSpPr>
          <p:cNvPr id="13" name="구름 모양 설명선 12"/>
          <p:cNvSpPr/>
          <p:nvPr/>
        </p:nvSpPr>
        <p:spPr>
          <a:xfrm>
            <a:off x="611560" y="2420888"/>
            <a:ext cx="2520280" cy="1368152"/>
          </a:xfrm>
          <a:prstGeom prst="cloudCallout">
            <a:avLst>
              <a:gd name="adj1" fmla="val 43137"/>
              <a:gd name="adj2" fmla="val 4755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처리가 쉽고 깨끗한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휴지통 설계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107504" y="172958"/>
            <a:ext cx="6624736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200" b="1" dirty="0" smtClean="0">
                <a:solidFill>
                  <a:schemeClr val="tx2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Contents</a:t>
            </a:r>
            <a:endParaRPr kumimoji="1" lang="ko-KR" altLang="ko-KR" sz="7200" b="1" dirty="0" smtClean="0">
              <a:solidFill>
                <a:schemeClr val="tx2"/>
              </a:solidFill>
              <a:effectLst>
                <a:reflection blurRad="6350" stA="60000" endA="900" endPos="60000" dist="29997" dir="5400000" sy="-100000" algn="bl" rotWithShape="0"/>
              </a:effectLst>
              <a:latin typeface="HY견고딕" pitchFamily="18" charset="-127"/>
              <a:ea typeface="HY견고딕" pitchFamily="18" charset="-127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ko-KR" sz="4000" b="1" cap="all" dirty="0" smtClean="0">
              <a:ln/>
              <a:solidFill>
                <a:schemeClr val="accent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막힌 원호 5"/>
          <p:cNvSpPr/>
          <p:nvPr/>
        </p:nvSpPr>
        <p:spPr>
          <a:xfrm>
            <a:off x="2306043" y="1875567"/>
            <a:ext cx="4246202" cy="4246202"/>
          </a:xfrm>
          <a:prstGeom prst="blockArc">
            <a:avLst>
              <a:gd name="adj1" fmla="val 13111211"/>
              <a:gd name="adj2" fmla="val 16201491"/>
              <a:gd name="adj3" fmla="val 3907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1250264"/>
              <a:satOff val="-16880"/>
              <a:lumOff val="-2745"/>
              <a:alphaOff val="0"/>
            </a:schemeClr>
          </a:fillRef>
          <a:effectRef idx="2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막힌 원호 6"/>
          <p:cNvSpPr/>
          <p:nvPr/>
        </p:nvSpPr>
        <p:spPr>
          <a:xfrm>
            <a:off x="2304882" y="1877023"/>
            <a:ext cx="4246202" cy="4246202"/>
          </a:xfrm>
          <a:prstGeom prst="blockArc">
            <a:avLst>
              <a:gd name="adj1" fmla="val 10028571"/>
              <a:gd name="adj2" fmla="val 13114286"/>
              <a:gd name="adj3" fmla="val 3907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9375220"/>
              <a:satOff val="-14067"/>
              <a:lumOff val="-2288"/>
              <a:alphaOff val="0"/>
            </a:schemeClr>
          </a:fillRef>
          <a:effectRef idx="2">
            <a:schemeClr val="accent3">
              <a:hueOff val="9375220"/>
              <a:satOff val="-14067"/>
              <a:lumOff val="-2288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막힌 원호 7"/>
          <p:cNvSpPr/>
          <p:nvPr/>
        </p:nvSpPr>
        <p:spPr>
          <a:xfrm>
            <a:off x="2304882" y="1877023"/>
            <a:ext cx="4246202" cy="4246202"/>
          </a:xfrm>
          <a:prstGeom prst="blockArc">
            <a:avLst>
              <a:gd name="adj1" fmla="val 6942857"/>
              <a:gd name="adj2" fmla="val 10028571"/>
              <a:gd name="adj3" fmla="val 3907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7500176"/>
              <a:satOff val="-11253"/>
              <a:lumOff val="-1830"/>
              <a:alphaOff val="0"/>
            </a:schemeClr>
          </a:fillRef>
          <a:effectRef idx="2">
            <a:schemeClr val="accent3">
              <a:hueOff val="7500176"/>
              <a:satOff val="-11253"/>
              <a:lumOff val="-183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막힌 원호 8"/>
          <p:cNvSpPr/>
          <p:nvPr/>
        </p:nvSpPr>
        <p:spPr>
          <a:xfrm>
            <a:off x="2304882" y="1877023"/>
            <a:ext cx="4246202" cy="4246202"/>
          </a:xfrm>
          <a:prstGeom prst="blockArc">
            <a:avLst>
              <a:gd name="adj1" fmla="val 3857143"/>
              <a:gd name="adj2" fmla="val 6942857"/>
              <a:gd name="adj3" fmla="val 3907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5625132"/>
              <a:satOff val="-8440"/>
              <a:lumOff val="-1373"/>
              <a:alphaOff val="0"/>
            </a:schemeClr>
          </a:fillRef>
          <a:effectRef idx="2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막힌 원호 9"/>
          <p:cNvSpPr/>
          <p:nvPr/>
        </p:nvSpPr>
        <p:spPr>
          <a:xfrm>
            <a:off x="2304882" y="1877023"/>
            <a:ext cx="4246202" cy="4246202"/>
          </a:xfrm>
          <a:prstGeom prst="blockArc">
            <a:avLst>
              <a:gd name="adj1" fmla="val 771429"/>
              <a:gd name="adj2" fmla="val 3857143"/>
              <a:gd name="adj3" fmla="val 3907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3750088"/>
              <a:satOff val="-5627"/>
              <a:lumOff val="-915"/>
              <a:alphaOff val="0"/>
            </a:schemeClr>
          </a:fillRef>
          <a:effectRef idx="2">
            <a:schemeClr val="accent3">
              <a:hueOff val="3750088"/>
              <a:satOff val="-5627"/>
              <a:lumOff val="-915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막힌 원호 10"/>
          <p:cNvSpPr/>
          <p:nvPr/>
        </p:nvSpPr>
        <p:spPr>
          <a:xfrm>
            <a:off x="2304882" y="1877023"/>
            <a:ext cx="4246202" cy="4246202"/>
          </a:xfrm>
          <a:prstGeom prst="blockArc">
            <a:avLst>
              <a:gd name="adj1" fmla="val 19285714"/>
              <a:gd name="adj2" fmla="val 771429"/>
              <a:gd name="adj3" fmla="val 3907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875044"/>
              <a:satOff val="-2813"/>
              <a:lumOff val="-458"/>
              <a:alphaOff val="0"/>
            </a:schemeClr>
          </a:fillRef>
          <a:effectRef idx="2">
            <a:schemeClr val="accent3">
              <a:hueOff val="1875044"/>
              <a:satOff val="-2813"/>
              <a:lumOff val="-458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막힌 원호 11"/>
          <p:cNvSpPr/>
          <p:nvPr/>
        </p:nvSpPr>
        <p:spPr>
          <a:xfrm>
            <a:off x="2304654" y="1876499"/>
            <a:ext cx="4244333" cy="4244333"/>
          </a:xfrm>
          <a:prstGeom prst="blockArc">
            <a:avLst>
              <a:gd name="adj1" fmla="val 16205326"/>
              <a:gd name="adj2" fmla="val 19288794"/>
              <a:gd name="adj3" fmla="val 3907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자유형 13"/>
          <p:cNvSpPr/>
          <p:nvPr/>
        </p:nvSpPr>
        <p:spPr>
          <a:xfrm>
            <a:off x="3854049" y="1341042"/>
            <a:ext cx="1151994" cy="1151994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kern="1200" dirty="0" smtClean="0"/>
              <a:t>후보도출</a:t>
            </a:r>
            <a:endParaRPr lang="ko-KR" altLang="en-US" sz="1400" kern="1200" dirty="0"/>
          </a:p>
        </p:txBody>
      </p:sp>
      <p:sp>
        <p:nvSpPr>
          <p:cNvPr id="15" name="자유형 14"/>
          <p:cNvSpPr/>
          <p:nvPr/>
        </p:nvSpPr>
        <p:spPr>
          <a:xfrm>
            <a:off x="5479470" y="2126253"/>
            <a:ext cx="1151994" cy="1151994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875044"/>
              <a:satOff val="-2813"/>
              <a:lumOff val="-458"/>
              <a:alphaOff val="0"/>
            </a:schemeClr>
          </a:fillRef>
          <a:effectRef idx="2">
            <a:schemeClr val="accent3">
              <a:hueOff val="1875044"/>
              <a:satOff val="-2813"/>
              <a:lumOff val="-45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kern="1200" dirty="0" smtClean="0"/>
              <a:t>선정</a:t>
            </a:r>
            <a:r>
              <a:rPr lang="en-US" altLang="ko-KR" sz="1400" kern="1200" dirty="0" smtClean="0"/>
              <a:t> </a:t>
            </a:r>
            <a:r>
              <a:rPr lang="ko-KR" altLang="en-US" sz="1400" kern="1200" dirty="0" smtClean="0"/>
              <a:t>및 시장조사</a:t>
            </a:r>
            <a:endParaRPr lang="ko-KR" altLang="en-US" sz="1400" kern="1200" dirty="0"/>
          </a:p>
        </p:txBody>
      </p:sp>
      <p:sp>
        <p:nvSpPr>
          <p:cNvPr id="16" name="자유형 15"/>
          <p:cNvSpPr/>
          <p:nvPr/>
        </p:nvSpPr>
        <p:spPr>
          <a:xfrm>
            <a:off x="5881425" y="3887333"/>
            <a:ext cx="1151994" cy="1151994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3750088"/>
              <a:satOff val="-5627"/>
              <a:lumOff val="-915"/>
              <a:alphaOff val="0"/>
            </a:schemeClr>
          </a:fillRef>
          <a:effectRef idx="2">
            <a:schemeClr val="accent3">
              <a:hueOff val="3750088"/>
              <a:satOff val="-5627"/>
              <a:lumOff val="-9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dirty="0" smtClean="0"/>
              <a:t>기존제품조사결과</a:t>
            </a:r>
            <a:endParaRPr lang="ko-KR" altLang="en-US" sz="1400" dirty="0"/>
          </a:p>
        </p:txBody>
      </p:sp>
      <p:sp>
        <p:nvSpPr>
          <p:cNvPr id="17" name="자유형 16"/>
          <p:cNvSpPr/>
          <p:nvPr/>
        </p:nvSpPr>
        <p:spPr>
          <a:xfrm>
            <a:off x="4755171" y="5299611"/>
            <a:ext cx="1151994" cy="1151994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5625132"/>
              <a:satOff val="-8440"/>
              <a:lumOff val="-1373"/>
              <a:alphaOff val="0"/>
            </a:schemeClr>
          </a:fillRef>
          <a:effectRef idx="2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dirty="0" smtClean="0"/>
              <a:t>고객요구조사</a:t>
            </a:r>
            <a:endParaRPr lang="ko-KR" altLang="en-US" sz="1400" dirty="0"/>
          </a:p>
        </p:txBody>
      </p:sp>
      <p:sp>
        <p:nvSpPr>
          <p:cNvPr id="19" name="자유형 18"/>
          <p:cNvSpPr/>
          <p:nvPr/>
        </p:nvSpPr>
        <p:spPr>
          <a:xfrm>
            <a:off x="2948801" y="5299611"/>
            <a:ext cx="1151994" cy="1151994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7500176"/>
              <a:satOff val="-11253"/>
              <a:lumOff val="-1830"/>
              <a:alphaOff val="0"/>
            </a:schemeClr>
          </a:fillRef>
          <a:effectRef idx="2">
            <a:schemeClr val="accent3">
              <a:hueOff val="7500176"/>
              <a:satOff val="-11253"/>
              <a:lumOff val="-183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kern="1200" dirty="0" smtClean="0"/>
              <a:t>도출한  아이디어</a:t>
            </a:r>
            <a:endParaRPr lang="ko-KR" altLang="en-US" sz="1400" kern="1200" dirty="0"/>
          </a:p>
        </p:txBody>
      </p:sp>
      <p:sp>
        <p:nvSpPr>
          <p:cNvPr id="20" name="자유형 19"/>
          <p:cNvSpPr/>
          <p:nvPr/>
        </p:nvSpPr>
        <p:spPr>
          <a:xfrm>
            <a:off x="1822548" y="3887333"/>
            <a:ext cx="1151994" cy="1151994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9375220"/>
              <a:satOff val="-14067"/>
              <a:lumOff val="-2288"/>
              <a:alphaOff val="0"/>
            </a:schemeClr>
          </a:fillRef>
          <a:effectRef idx="2">
            <a:schemeClr val="accent3">
              <a:hueOff val="9375220"/>
              <a:satOff val="-14067"/>
              <a:lumOff val="-22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kern="1200" dirty="0" smtClean="0"/>
              <a:t>아이디어 개선</a:t>
            </a:r>
            <a:endParaRPr lang="ko-KR" altLang="en-US" sz="1400" kern="1200" dirty="0"/>
          </a:p>
        </p:txBody>
      </p:sp>
      <p:sp>
        <p:nvSpPr>
          <p:cNvPr id="21" name="자유형 20"/>
          <p:cNvSpPr/>
          <p:nvPr/>
        </p:nvSpPr>
        <p:spPr>
          <a:xfrm>
            <a:off x="2224503" y="2126253"/>
            <a:ext cx="1151994" cy="1151994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1250264"/>
              <a:satOff val="-16880"/>
              <a:lumOff val="-2745"/>
              <a:alphaOff val="0"/>
            </a:schemeClr>
          </a:fillRef>
          <a:effectRef idx="2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kern="1200" dirty="0" smtClean="0"/>
              <a:t>아이디어 최종보고</a:t>
            </a:r>
            <a:endParaRPr lang="ko-KR" altLang="en-US" sz="1400" kern="1200" dirty="0"/>
          </a:p>
        </p:txBody>
      </p:sp>
      <p:sp>
        <p:nvSpPr>
          <p:cNvPr id="23" name="자유형 22"/>
          <p:cNvSpPr/>
          <p:nvPr/>
        </p:nvSpPr>
        <p:spPr>
          <a:xfrm>
            <a:off x="3707904" y="3284984"/>
            <a:ext cx="1584176" cy="1512168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875044"/>
              <a:satOff val="-2813"/>
              <a:lumOff val="-458"/>
              <a:alphaOff val="0"/>
            </a:schemeClr>
          </a:fillRef>
          <a:effectRef idx="2">
            <a:schemeClr val="accent3">
              <a:hueOff val="1875044"/>
              <a:satOff val="-2813"/>
              <a:lumOff val="-45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2000" kern="1200" dirty="0" smtClean="0"/>
              <a:t>선정</a:t>
            </a:r>
            <a:r>
              <a:rPr lang="en-US" altLang="ko-KR" sz="2000" kern="1200" dirty="0" smtClean="0"/>
              <a:t> </a:t>
            </a:r>
            <a:r>
              <a:rPr lang="ko-KR" altLang="en-US" sz="2000" kern="1200" dirty="0" smtClean="0"/>
              <a:t>및  시장조사</a:t>
            </a:r>
            <a:endParaRPr lang="ko-KR" altLang="en-US" sz="2000" kern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자유형 7"/>
          <p:cNvSpPr/>
          <p:nvPr/>
        </p:nvSpPr>
        <p:spPr>
          <a:xfrm>
            <a:off x="323528" y="188640"/>
            <a:ext cx="1800200" cy="1728192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875044"/>
              <a:satOff val="-2813"/>
              <a:lumOff val="-458"/>
              <a:alphaOff val="0"/>
            </a:schemeClr>
          </a:fillRef>
          <a:effectRef idx="2">
            <a:schemeClr val="accent3">
              <a:hueOff val="1875044"/>
              <a:satOff val="-2813"/>
              <a:lumOff val="-45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2000" kern="1200" dirty="0" smtClean="0"/>
              <a:t>선정</a:t>
            </a:r>
            <a:r>
              <a:rPr lang="en-US" altLang="ko-KR" sz="2000" kern="1200" dirty="0" smtClean="0"/>
              <a:t> </a:t>
            </a:r>
            <a:r>
              <a:rPr lang="ko-KR" altLang="en-US" sz="2000" kern="1200" dirty="0" smtClean="0"/>
              <a:t>및  </a:t>
            </a:r>
            <a:endParaRPr lang="en-US" altLang="ko-KR" sz="2000" kern="1200" dirty="0" smtClean="0"/>
          </a:p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2000" kern="1200" dirty="0" smtClean="0"/>
              <a:t>시장조사</a:t>
            </a:r>
            <a:endParaRPr lang="ko-KR" altLang="en-US" sz="2000" kern="1200" dirty="0"/>
          </a:p>
        </p:txBody>
      </p:sp>
      <p:pic>
        <p:nvPicPr>
          <p:cNvPr id="9" name="그림 8" descr="dd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3212976"/>
            <a:ext cx="317639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구름 모양 설명선 9"/>
          <p:cNvSpPr/>
          <p:nvPr/>
        </p:nvSpPr>
        <p:spPr>
          <a:xfrm>
            <a:off x="5940152" y="1484784"/>
            <a:ext cx="2520280" cy="1368152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도난방지가 되는 교내문구점을 설계</a:t>
            </a:r>
            <a:endParaRPr lang="ko-KR" altLang="en-US" dirty="0"/>
          </a:p>
        </p:txBody>
      </p:sp>
      <p:sp>
        <p:nvSpPr>
          <p:cNvPr id="11" name="구름 모양 설명선 10"/>
          <p:cNvSpPr/>
          <p:nvPr/>
        </p:nvSpPr>
        <p:spPr>
          <a:xfrm>
            <a:off x="3203848" y="1340768"/>
            <a:ext cx="2520280" cy="1368152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저렴하고       관리 하기   쉬운 쉼터설계</a:t>
            </a:r>
            <a:endParaRPr lang="ko-KR" altLang="en-US" dirty="0"/>
          </a:p>
        </p:txBody>
      </p:sp>
      <p:sp>
        <p:nvSpPr>
          <p:cNvPr id="12" name="구름 모양 설명선 11"/>
          <p:cNvSpPr/>
          <p:nvPr/>
        </p:nvSpPr>
        <p:spPr>
          <a:xfrm>
            <a:off x="6623720" y="3356992"/>
            <a:ext cx="2520280" cy="1368152"/>
          </a:xfrm>
          <a:prstGeom prst="cloudCallout">
            <a:avLst>
              <a:gd name="adj1" fmla="val -45180"/>
              <a:gd name="adj2" fmla="val 5106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한눈에 눈에 띄는 표지판을 설계</a:t>
            </a:r>
            <a:endParaRPr lang="ko-KR" altLang="en-US" dirty="0"/>
          </a:p>
        </p:txBody>
      </p:sp>
      <p:sp>
        <p:nvSpPr>
          <p:cNvPr id="13" name="구름 모양 설명선 12"/>
          <p:cNvSpPr/>
          <p:nvPr/>
        </p:nvSpPr>
        <p:spPr>
          <a:xfrm>
            <a:off x="323528" y="3933056"/>
            <a:ext cx="2520280" cy="1368152"/>
          </a:xfrm>
          <a:prstGeom prst="cloudCallout">
            <a:avLst>
              <a:gd name="adj1" fmla="val 56504"/>
              <a:gd name="adj2" fmla="val 2028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편하고 깨끗한 강의실을 설계</a:t>
            </a:r>
            <a:endParaRPr lang="ko-KR" altLang="en-US" dirty="0"/>
          </a:p>
        </p:txBody>
      </p:sp>
      <p:sp>
        <p:nvSpPr>
          <p:cNvPr id="14" name="구름 모양 설명선 13"/>
          <p:cNvSpPr/>
          <p:nvPr/>
        </p:nvSpPr>
        <p:spPr>
          <a:xfrm>
            <a:off x="611560" y="2132856"/>
            <a:ext cx="2520280" cy="1368152"/>
          </a:xfrm>
          <a:prstGeom prst="cloudCallout">
            <a:avLst>
              <a:gd name="adj1" fmla="val 43137"/>
              <a:gd name="adj2" fmla="val 4755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처리가 쉽고 깨끗한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휴지통 설계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7296" y="5517232"/>
            <a:ext cx="6336704" cy="153888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C00000"/>
                </a:solidFill>
                <a:latin typeface="휴먼둥근헤드라인" pitchFamily="18" charset="-127"/>
                <a:ea typeface="휴먼둥근헤드라인" pitchFamily="18" charset="-127"/>
              </a:rPr>
              <a:t>선정이유</a:t>
            </a:r>
            <a:r>
              <a:rPr lang="ko-KR" altLang="en-US" sz="2400" dirty="0" smtClean="0">
                <a:latin typeface="휴먼둥근헤드라인" pitchFamily="18" charset="-127"/>
                <a:ea typeface="휴먼둥근헤드라인" pitchFamily="18" charset="-127"/>
              </a:rPr>
              <a:t> </a:t>
            </a:r>
            <a:endParaRPr lang="en-US" altLang="ko-KR" sz="2400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r>
              <a:rPr lang="ko-KR" altLang="en-US" sz="2200" dirty="0" smtClean="0">
                <a:latin typeface="휴먼둥근헤드라인" pitchFamily="18" charset="-127"/>
                <a:ea typeface="휴먼둥근헤드라인" pitchFamily="18" charset="-127"/>
              </a:rPr>
              <a:t>학교 내에 휴지통 많이 있음에도 주변이 지저분해서 </a:t>
            </a:r>
            <a:r>
              <a:rPr lang="ko-KR" altLang="en-US" sz="2200" dirty="0" smtClean="0">
                <a:latin typeface="휴먼둥근헤드라인" pitchFamily="18" charset="-127"/>
                <a:ea typeface="휴먼둥근헤드라인" pitchFamily="18" charset="-127"/>
              </a:rPr>
              <a:t>학교이미지</a:t>
            </a:r>
            <a:r>
              <a:rPr lang="ko-KR" altLang="en-US" sz="2200" dirty="0" smtClean="0">
                <a:latin typeface="휴먼둥근헤드라인" pitchFamily="18" charset="-127"/>
                <a:ea typeface="휴먼둥근헤드라인" pitchFamily="18" charset="-127"/>
              </a:rPr>
              <a:t>에</a:t>
            </a:r>
            <a:r>
              <a:rPr lang="ko-KR" altLang="en-US" sz="2200" dirty="0" smtClean="0"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sz="2200" dirty="0" smtClean="0">
                <a:latin typeface="휴먼둥근헤드라인" pitchFamily="18" charset="-127"/>
                <a:ea typeface="휴먼둥근헤드라인" pitchFamily="18" charset="-127"/>
              </a:rPr>
              <a:t>보기가 좋지 않았다</a:t>
            </a:r>
            <a:r>
              <a:rPr lang="en-US" altLang="ko-KR" sz="2400" dirty="0" smtClean="0">
                <a:latin typeface="휴먼둥근헤드라인" pitchFamily="18" charset="-127"/>
                <a:ea typeface="휴먼둥근헤드라인" pitchFamily="18" charset="-127"/>
              </a:rPr>
              <a:t>.</a:t>
            </a:r>
          </a:p>
          <a:p>
            <a:endParaRPr lang="ko-KR" altLang="en-US" dirty="0"/>
          </a:p>
        </p:txBody>
      </p:sp>
      <p:pic>
        <p:nvPicPr>
          <p:cNvPr id="5" name="그림 4" descr="P10118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642815"/>
            <a:ext cx="3672408" cy="2866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그림 5" descr="P10118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628800"/>
            <a:ext cx="3672408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11560" y="620688"/>
            <a:ext cx="410445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휴먼둥근헤드라인" pitchFamily="18" charset="-127"/>
                <a:ea typeface="휴먼둥근헤드라인" pitchFamily="18" charset="-127"/>
              </a:rPr>
              <a:t>교내휴지통의 모습들</a:t>
            </a:r>
            <a:endParaRPr lang="ko-KR" altLang="en-US" sz="32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107504" y="172958"/>
            <a:ext cx="6624736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200" b="1" dirty="0" smtClean="0">
                <a:solidFill>
                  <a:schemeClr val="tx2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Contents</a:t>
            </a:r>
            <a:endParaRPr kumimoji="1" lang="ko-KR" altLang="ko-KR" sz="7200" b="1" dirty="0" smtClean="0">
              <a:solidFill>
                <a:schemeClr val="tx2"/>
              </a:solidFill>
              <a:effectLst>
                <a:reflection blurRad="6350" stA="60000" endA="900" endPos="60000" dist="29997" dir="5400000" sy="-100000" algn="bl" rotWithShape="0"/>
              </a:effectLst>
              <a:latin typeface="HY견고딕" pitchFamily="18" charset="-127"/>
              <a:ea typeface="HY견고딕" pitchFamily="18" charset="-127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ko-KR" sz="4000" b="1" cap="all" dirty="0" smtClean="0">
              <a:ln/>
              <a:solidFill>
                <a:schemeClr val="accent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막힌 원호 5"/>
          <p:cNvSpPr/>
          <p:nvPr/>
        </p:nvSpPr>
        <p:spPr>
          <a:xfrm>
            <a:off x="2306043" y="1875567"/>
            <a:ext cx="4246202" cy="4246202"/>
          </a:xfrm>
          <a:prstGeom prst="blockArc">
            <a:avLst>
              <a:gd name="adj1" fmla="val 13111211"/>
              <a:gd name="adj2" fmla="val 16201491"/>
              <a:gd name="adj3" fmla="val 3907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1250264"/>
              <a:satOff val="-16880"/>
              <a:lumOff val="-2745"/>
              <a:alphaOff val="0"/>
            </a:schemeClr>
          </a:fillRef>
          <a:effectRef idx="2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막힌 원호 6"/>
          <p:cNvSpPr/>
          <p:nvPr/>
        </p:nvSpPr>
        <p:spPr>
          <a:xfrm>
            <a:off x="2304882" y="1877023"/>
            <a:ext cx="4246202" cy="4246202"/>
          </a:xfrm>
          <a:prstGeom prst="blockArc">
            <a:avLst>
              <a:gd name="adj1" fmla="val 10028571"/>
              <a:gd name="adj2" fmla="val 13114286"/>
              <a:gd name="adj3" fmla="val 3907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9375220"/>
              <a:satOff val="-14067"/>
              <a:lumOff val="-2288"/>
              <a:alphaOff val="0"/>
            </a:schemeClr>
          </a:fillRef>
          <a:effectRef idx="2">
            <a:schemeClr val="accent3">
              <a:hueOff val="9375220"/>
              <a:satOff val="-14067"/>
              <a:lumOff val="-2288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막힌 원호 7"/>
          <p:cNvSpPr/>
          <p:nvPr/>
        </p:nvSpPr>
        <p:spPr>
          <a:xfrm>
            <a:off x="2304882" y="1877023"/>
            <a:ext cx="4246202" cy="4246202"/>
          </a:xfrm>
          <a:prstGeom prst="blockArc">
            <a:avLst>
              <a:gd name="adj1" fmla="val 6942857"/>
              <a:gd name="adj2" fmla="val 10028571"/>
              <a:gd name="adj3" fmla="val 3907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7500176"/>
              <a:satOff val="-11253"/>
              <a:lumOff val="-1830"/>
              <a:alphaOff val="0"/>
            </a:schemeClr>
          </a:fillRef>
          <a:effectRef idx="2">
            <a:schemeClr val="accent3">
              <a:hueOff val="7500176"/>
              <a:satOff val="-11253"/>
              <a:lumOff val="-183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막힌 원호 8"/>
          <p:cNvSpPr/>
          <p:nvPr/>
        </p:nvSpPr>
        <p:spPr>
          <a:xfrm>
            <a:off x="2304882" y="1877023"/>
            <a:ext cx="4246202" cy="4246202"/>
          </a:xfrm>
          <a:prstGeom prst="blockArc">
            <a:avLst>
              <a:gd name="adj1" fmla="val 3857143"/>
              <a:gd name="adj2" fmla="val 6942857"/>
              <a:gd name="adj3" fmla="val 3907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5625132"/>
              <a:satOff val="-8440"/>
              <a:lumOff val="-1373"/>
              <a:alphaOff val="0"/>
            </a:schemeClr>
          </a:fillRef>
          <a:effectRef idx="2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막힌 원호 9"/>
          <p:cNvSpPr/>
          <p:nvPr/>
        </p:nvSpPr>
        <p:spPr>
          <a:xfrm>
            <a:off x="2304882" y="1877023"/>
            <a:ext cx="4246202" cy="4246202"/>
          </a:xfrm>
          <a:prstGeom prst="blockArc">
            <a:avLst>
              <a:gd name="adj1" fmla="val 771429"/>
              <a:gd name="adj2" fmla="val 3857143"/>
              <a:gd name="adj3" fmla="val 3907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3750088"/>
              <a:satOff val="-5627"/>
              <a:lumOff val="-915"/>
              <a:alphaOff val="0"/>
            </a:schemeClr>
          </a:fillRef>
          <a:effectRef idx="2">
            <a:schemeClr val="accent3">
              <a:hueOff val="3750088"/>
              <a:satOff val="-5627"/>
              <a:lumOff val="-915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막힌 원호 10"/>
          <p:cNvSpPr/>
          <p:nvPr/>
        </p:nvSpPr>
        <p:spPr>
          <a:xfrm>
            <a:off x="2304882" y="1877023"/>
            <a:ext cx="4246202" cy="4246202"/>
          </a:xfrm>
          <a:prstGeom prst="blockArc">
            <a:avLst>
              <a:gd name="adj1" fmla="val 19285714"/>
              <a:gd name="adj2" fmla="val 771429"/>
              <a:gd name="adj3" fmla="val 3907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875044"/>
              <a:satOff val="-2813"/>
              <a:lumOff val="-458"/>
              <a:alphaOff val="0"/>
            </a:schemeClr>
          </a:fillRef>
          <a:effectRef idx="2">
            <a:schemeClr val="accent3">
              <a:hueOff val="1875044"/>
              <a:satOff val="-2813"/>
              <a:lumOff val="-458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막힌 원호 11"/>
          <p:cNvSpPr/>
          <p:nvPr/>
        </p:nvSpPr>
        <p:spPr>
          <a:xfrm>
            <a:off x="2304654" y="1876499"/>
            <a:ext cx="4244333" cy="4244333"/>
          </a:xfrm>
          <a:prstGeom prst="blockArc">
            <a:avLst>
              <a:gd name="adj1" fmla="val 16205326"/>
              <a:gd name="adj2" fmla="val 19288794"/>
              <a:gd name="adj3" fmla="val 3907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자유형 13"/>
          <p:cNvSpPr/>
          <p:nvPr/>
        </p:nvSpPr>
        <p:spPr>
          <a:xfrm>
            <a:off x="3854049" y="1341042"/>
            <a:ext cx="1151994" cy="1151994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kern="1200" dirty="0" smtClean="0"/>
              <a:t>후보도출</a:t>
            </a:r>
            <a:endParaRPr lang="ko-KR" altLang="en-US" sz="1400" kern="1200" dirty="0"/>
          </a:p>
        </p:txBody>
      </p:sp>
      <p:sp>
        <p:nvSpPr>
          <p:cNvPr id="15" name="자유형 14"/>
          <p:cNvSpPr/>
          <p:nvPr/>
        </p:nvSpPr>
        <p:spPr>
          <a:xfrm>
            <a:off x="5479470" y="2126253"/>
            <a:ext cx="1151994" cy="1151994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875044"/>
              <a:satOff val="-2813"/>
              <a:lumOff val="-458"/>
              <a:alphaOff val="0"/>
            </a:schemeClr>
          </a:fillRef>
          <a:effectRef idx="2">
            <a:schemeClr val="accent3">
              <a:hueOff val="1875044"/>
              <a:satOff val="-2813"/>
              <a:lumOff val="-45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kern="1200" dirty="0" smtClean="0"/>
              <a:t>선정</a:t>
            </a:r>
            <a:r>
              <a:rPr lang="en-US" altLang="ko-KR" sz="1400" kern="1200" dirty="0" smtClean="0"/>
              <a:t> </a:t>
            </a:r>
            <a:r>
              <a:rPr lang="ko-KR" altLang="en-US" sz="1400" kern="1200" dirty="0" smtClean="0"/>
              <a:t>및 시장조사</a:t>
            </a:r>
            <a:endParaRPr lang="ko-KR" altLang="en-US" sz="1400" kern="1200" dirty="0"/>
          </a:p>
        </p:txBody>
      </p:sp>
      <p:sp>
        <p:nvSpPr>
          <p:cNvPr id="16" name="자유형 15"/>
          <p:cNvSpPr/>
          <p:nvPr/>
        </p:nvSpPr>
        <p:spPr>
          <a:xfrm>
            <a:off x="5881425" y="3887333"/>
            <a:ext cx="1151994" cy="1151994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3750088"/>
              <a:satOff val="-5627"/>
              <a:lumOff val="-915"/>
              <a:alphaOff val="0"/>
            </a:schemeClr>
          </a:fillRef>
          <a:effectRef idx="2">
            <a:schemeClr val="accent3">
              <a:hueOff val="3750088"/>
              <a:satOff val="-5627"/>
              <a:lumOff val="-9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dirty="0" smtClean="0"/>
              <a:t>기존제품조사결과</a:t>
            </a:r>
            <a:endParaRPr lang="ko-KR" altLang="en-US" sz="1400" dirty="0"/>
          </a:p>
        </p:txBody>
      </p:sp>
      <p:sp>
        <p:nvSpPr>
          <p:cNvPr id="17" name="자유형 16"/>
          <p:cNvSpPr/>
          <p:nvPr/>
        </p:nvSpPr>
        <p:spPr>
          <a:xfrm>
            <a:off x="4755171" y="5299611"/>
            <a:ext cx="1151994" cy="1151994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5625132"/>
              <a:satOff val="-8440"/>
              <a:lumOff val="-1373"/>
              <a:alphaOff val="0"/>
            </a:schemeClr>
          </a:fillRef>
          <a:effectRef idx="2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dirty="0" smtClean="0"/>
              <a:t>고객요구조사</a:t>
            </a:r>
            <a:endParaRPr lang="ko-KR" altLang="en-US" sz="1400" dirty="0"/>
          </a:p>
        </p:txBody>
      </p:sp>
      <p:sp>
        <p:nvSpPr>
          <p:cNvPr id="19" name="자유형 18"/>
          <p:cNvSpPr/>
          <p:nvPr/>
        </p:nvSpPr>
        <p:spPr>
          <a:xfrm>
            <a:off x="2948801" y="5299611"/>
            <a:ext cx="1151994" cy="1151994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7500176"/>
              <a:satOff val="-11253"/>
              <a:lumOff val="-1830"/>
              <a:alphaOff val="0"/>
            </a:schemeClr>
          </a:fillRef>
          <a:effectRef idx="2">
            <a:schemeClr val="accent3">
              <a:hueOff val="7500176"/>
              <a:satOff val="-11253"/>
              <a:lumOff val="-183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kern="1200" dirty="0" smtClean="0"/>
              <a:t>도출한  아이디어</a:t>
            </a:r>
            <a:endParaRPr lang="ko-KR" altLang="en-US" sz="1400" kern="1200" dirty="0"/>
          </a:p>
        </p:txBody>
      </p:sp>
      <p:sp>
        <p:nvSpPr>
          <p:cNvPr id="20" name="자유형 19"/>
          <p:cNvSpPr/>
          <p:nvPr/>
        </p:nvSpPr>
        <p:spPr>
          <a:xfrm>
            <a:off x="1822548" y="3887333"/>
            <a:ext cx="1151994" cy="1151994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9375220"/>
              <a:satOff val="-14067"/>
              <a:lumOff val="-2288"/>
              <a:alphaOff val="0"/>
            </a:schemeClr>
          </a:fillRef>
          <a:effectRef idx="2">
            <a:schemeClr val="accent3">
              <a:hueOff val="9375220"/>
              <a:satOff val="-14067"/>
              <a:lumOff val="-22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kern="1200" dirty="0" smtClean="0"/>
              <a:t>아이디어 개선</a:t>
            </a:r>
            <a:endParaRPr lang="ko-KR" altLang="en-US" sz="1400" kern="1200" dirty="0"/>
          </a:p>
        </p:txBody>
      </p:sp>
      <p:sp>
        <p:nvSpPr>
          <p:cNvPr id="21" name="자유형 20"/>
          <p:cNvSpPr/>
          <p:nvPr/>
        </p:nvSpPr>
        <p:spPr>
          <a:xfrm>
            <a:off x="2224503" y="2126253"/>
            <a:ext cx="1151994" cy="1151994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1250264"/>
              <a:satOff val="-16880"/>
              <a:lumOff val="-2745"/>
              <a:alphaOff val="0"/>
            </a:schemeClr>
          </a:fillRef>
          <a:effectRef idx="2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kern="1200" dirty="0" smtClean="0"/>
              <a:t>아이디어 최종보고</a:t>
            </a:r>
            <a:endParaRPr lang="ko-KR" altLang="en-US" sz="1400" kern="1200" dirty="0"/>
          </a:p>
        </p:txBody>
      </p:sp>
      <p:sp>
        <p:nvSpPr>
          <p:cNvPr id="22" name="자유형 21"/>
          <p:cNvSpPr/>
          <p:nvPr/>
        </p:nvSpPr>
        <p:spPr>
          <a:xfrm>
            <a:off x="3707904" y="3212976"/>
            <a:ext cx="1584176" cy="1512168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3750088"/>
              <a:satOff val="-5627"/>
              <a:lumOff val="-915"/>
              <a:alphaOff val="0"/>
            </a:schemeClr>
          </a:fillRef>
          <a:effectRef idx="2">
            <a:schemeClr val="accent3">
              <a:hueOff val="3750088"/>
              <a:satOff val="-5627"/>
              <a:lumOff val="-9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2000" dirty="0" smtClean="0"/>
              <a:t>기존제품조사결과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5"/>
          <p:cNvSpPr/>
          <p:nvPr/>
        </p:nvSpPr>
        <p:spPr>
          <a:xfrm>
            <a:off x="179512" y="116632"/>
            <a:ext cx="1800200" cy="1656184"/>
          </a:xfrm>
          <a:custGeom>
            <a:avLst/>
            <a:gdLst>
              <a:gd name="connsiteX0" fmla="*/ 0 w 1151994"/>
              <a:gd name="connsiteY0" fmla="*/ 575997 h 1151994"/>
              <a:gd name="connsiteX1" fmla="*/ 168706 w 1151994"/>
              <a:gd name="connsiteY1" fmla="*/ 168706 h 1151994"/>
              <a:gd name="connsiteX2" fmla="*/ 575998 w 1151994"/>
              <a:gd name="connsiteY2" fmla="*/ 1 h 1151994"/>
              <a:gd name="connsiteX3" fmla="*/ 983289 w 1151994"/>
              <a:gd name="connsiteY3" fmla="*/ 168707 h 1151994"/>
              <a:gd name="connsiteX4" fmla="*/ 1151994 w 1151994"/>
              <a:gd name="connsiteY4" fmla="*/ 575999 h 1151994"/>
              <a:gd name="connsiteX5" fmla="*/ 983288 w 1151994"/>
              <a:gd name="connsiteY5" fmla="*/ 983291 h 1151994"/>
              <a:gd name="connsiteX6" fmla="*/ 575996 w 1151994"/>
              <a:gd name="connsiteY6" fmla="*/ 1151996 h 1151994"/>
              <a:gd name="connsiteX7" fmla="*/ 168705 w 1151994"/>
              <a:gd name="connsiteY7" fmla="*/ 983290 h 1151994"/>
              <a:gd name="connsiteX8" fmla="*/ 0 w 1151994"/>
              <a:gd name="connsiteY8" fmla="*/ 575998 h 1151994"/>
              <a:gd name="connsiteX9" fmla="*/ 0 w 1151994"/>
              <a:gd name="connsiteY9" fmla="*/ 575997 h 115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94" h="1151994">
                <a:moveTo>
                  <a:pt x="0" y="575997"/>
                </a:moveTo>
                <a:cubicBezTo>
                  <a:pt x="0" y="423233"/>
                  <a:pt x="60686" y="276726"/>
                  <a:pt x="168706" y="168706"/>
                </a:cubicBezTo>
                <a:cubicBezTo>
                  <a:pt x="276727" y="60686"/>
                  <a:pt x="423234" y="1"/>
                  <a:pt x="575998" y="1"/>
                </a:cubicBezTo>
                <a:cubicBezTo>
                  <a:pt x="728762" y="1"/>
                  <a:pt x="875269" y="60687"/>
                  <a:pt x="983289" y="168707"/>
                </a:cubicBezTo>
                <a:cubicBezTo>
                  <a:pt x="1091309" y="276728"/>
                  <a:pt x="1151994" y="423235"/>
                  <a:pt x="1151994" y="575999"/>
                </a:cubicBezTo>
                <a:cubicBezTo>
                  <a:pt x="1151994" y="728763"/>
                  <a:pt x="1091309" y="875270"/>
                  <a:pt x="983288" y="983291"/>
                </a:cubicBezTo>
                <a:cubicBezTo>
                  <a:pt x="875268" y="1091311"/>
                  <a:pt x="728760" y="1151997"/>
                  <a:pt x="575996" y="1151996"/>
                </a:cubicBezTo>
                <a:cubicBezTo>
                  <a:pt x="423232" y="1151996"/>
                  <a:pt x="276725" y="1091311"/>
                  <a:pt x="168705" y="983290"/>
                </a:cubicBezTo>
                <a:cubicBezTo>
                  <a:pt x="60685" y="875269"/>
                  <a:pt x="0" y="728762"/>
                  <a:pt x="0" y="575998"/>
                </a:cubicBezTo>
                <a:lnTo>
                  <a:pt x="0" y="5759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3750088"/>
              <a:satOff val="-5627"/>
              <a:lumOff val="-915"/>
              <a:alphaOff val="0"/>
            </a:schemeClr>
          </a:fillRef>
          <a:effectRef idx="2">
            <a:schemeClr val="accent3">
              <a:hueOff val="3750088"/>
              <a:satOff val="-5627"/>
              <a:lumOff val="-9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86" tIns="186485" rIns="186486" bIns="18648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2000" dirty="0" smtClean="0"/>
              <a:t>기존제품</a:t>
            </a:r>
            <a:endParaRPr lang="en-US" altLang="ko-KR" sz="2000" dirty="0" smtClean="0"/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2000" dirty="0" smtClean="0"/>
              <a:t>조사결과</a:t>
            </a:r>
            <a:endParaRPr lang="ko-KR" altLang="en-US" sz="2000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4577" name="_x74807008" descr="EMB00000d6029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1458613" cy="1656184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4580" name="_x74782072" descr="EMB00000d6029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7" y="4149080"/>
            <a:ext cx="1454405" cy="1800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2123728" y="1988840"/>
            <a:ext cx="6048672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dirty="0" smtClean="0"/>
              <a:t>제품명</a:t>
            </a:r>
            <a:r>
              <a:rPr lang="en-US" altLang="ko-KR" dirty="0" smtClean="0"/>
              <a:t> : </a:t>
            </a:r>
            <a:r>
              <a:rPr lang="ko-KR" altLang="en-US" dirty="0" smtClean="0"/>
              <a:t>광 센서 휴지통</a:t>
            </a:r>
            <a:endParaRPr lang="en-US" altLang="ko-KR" dirty="0" smtClean="0"/>
          </a:p>
          <a:p>
            <a:r>
              <a:rPr lang="ko-KR" altLang="en-US" dirty="0" smtClean="0"/>
              <a:t>선택한 이유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보다 손쉽게 쓰레기를 버릴수있다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장 점 </a:t>
            </a:r>
            <a:r>
              <a:rPr lang="en-US" altLang="ko-KR" dirty="0" smtClean="0"/>
              <a:t>: </a:t>
            </a:r>
            <a:r>
              <a:rPr lang="ko-KR" altLang="en-US" dirty="0" smtClean="0"/>
              <a:t>가까이서 쓰레기를 처리 할 수 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단 점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물체의 색깔에 예민하게 반응하여 오작동이 많다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23728" y="4149080"/>
            <a:ext cx="6048672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dirty="0" smtClean="0"/>
              <a:t>제품명</a:t>
            </a:r>
            <a:r>
              <a:rPr lang="en-US" altLang="ko-KR" dirty="0" smtClean="0"/>
              <a:t> : </a:t>
            </a:r>
            <a:r>
              <a:rPr lang="ko-KR" altLang="en-US" dirty="0" err="1" smtClean="0"/>
              <a:t>스텐</a:t>
            </a:r>
            <a:r>
              <a:rPr lang="ko-KR" altLang="en-US" dirty="0" smtClean="0"/>
              <a:t> 휴지통</a:t>
            </a:r>
          </a:p>
          <a:p>
            <a:r>
              <a:rPr lang="ko-KR" altLang="en-US" dirty="0" smtClean="0"/>
              <a:t>선택한 이유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환경오염을 방지 할 수 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ko-KR" altLang="en-US" dirty="0" smtClean="0"/>
              <a:t>장 점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내구성이 강하고 깨끗하며 위생적이다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단 점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쓰레기 버리기에 불편하고 내용물 확인이</a:t>
            </a:r>
            <a:endParaRPr lang="en-US" altLang="ko-KR" dirty="0" smtClean="0"/>
          </a:p>
          <a:p>
            <a:r>
              <a:rPr lang="en-US" altLang="ko-KR" dirty="0" smtClean="0"/>
              <a:t>         </a:t>
            </a:r>
            <a:r>
              <a:rPr lang="ko-KR" altLang="en-US" dirty="0" smtClean="0"/>
              <a:t>불가능하다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7744" y="476672"/>
            <a:ext cx="6048672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dirty="0" smtClean="0"/>
              <a:t>제품명</a:t>
            </a:r>
            <a:r>
              <a:rPr lang="en-US" altLang="ko-KR" dirty="0" smtClean="0"/>
              <a:t> : </a:t>
            </a:r>
            <a:r>
              <a:rPr lang="ko-KR" altLang="en-US" dirty="0" smtClean="0"/>
              <a:t>매직 캔 휴지통</a:t>
            </a:r>
          </a:p>
          <a:p>
            <a:r>
              <a:rPr lang="ko-KR" altLang="en-US" dirty="0" smtClean="0"/>
              <a:t>선택한 이유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신제품이라 조사해 볼 가치가 있다</a:t>
            </a:r>
            <a:endParaRPr lang="en-US" altLang="ko-KR" dirty="0" smtClean="0"/>
          </a:p>
          <a:p>
            <a:r>
              <a:rPr lang="ko-KR" altLang="en-US" dirty="0" smtClean="0"/>
              <a:t>장 점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위생적이고 비닐봉지를 바꿔야 하는 수고를 </a:t>
            </a:r>
            <a:endParaRPr lang="en-US" altLang="ko-KR" dirty="0" smtClean="0"/>
          </a:p>
          <a:p>
            <a:r>
              <a:rPr lang="en-US" altLang="ko-KR" dirty="0" smtClean="0"/>
              <a:t>         </a:t>
            </a:r>
            <a:r>
              <a:rPr lang="ko-KR" altLang="en-US" dirty="0" smtClean="0"/>
              <a:t>덜 </a:t>
            </a:r>
            <a:r>
              <a:rPr lang="ko-KR" altLang="en-US" dirty="0" err="1" smtClean="0"/>
              <a:t>수있다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단 점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내구성이 약하고 액체를 넣으면 센다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2708920"/>
            <a:ext cx="6048672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dirty="0" smtClean="0"/>
              <a:t>제품명</a:t>
            </a:r>
            <a:r>
              <a:rPr lang="en-US" altLang="ko-KR" dirty="0" smtClean="0"/>
              <a:t> : 3</a:t>
            </a:r>
            <a:r>
              <a:rPr lang="ko-KR" altLang="en-US" dirty="0" smtClean="0"/>
              <a:t>단 변신 휴지통</a:t>
            </a:r>
            <a:endParaRPr lang="en-US" altLang="ko-KR" dirty="0" smtClean="0"/>
          </a:p>
          <a:p>
            <a:r>
              <a:rPr lang="ko-KR" altLang="en-US" dirty="0" smtClean="0"/>
              <a:t>선택한 이유 </a:t>
            </a:r>
            <a:r>
              <a:rPr lang="en-US" altLang="ko-KR" dirty="0" smtClean="0"/>
              <a:t>:</a:t>
            </a:r>
            <a:r>
              <a:rPr lang="ko-KR" altLang="en-US" dirty="0" smtClean="0"/>
              <a:t> 많은 양의 쓰레기를 버릴 수 있다</a:t>
            </a:r>
          </a:p>
          <a:p>
            <a:r>
              <a:rPr lang="ko-KR" altLang="en-US" dirty="0" smtClean="0"/>
              <a:t>장 점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디자인이 예쁘고 집에서도 사용 가능하다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단 점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자주 사용해야 하다 보니 고장이 많이 난다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67744" y="4797152"/>
            <a:ext cx="6048672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dirty="0" smtClean="0"/>
              <a:t>제품명</a:t>
            </a:r>
            <a:r>
              <a:rPr lang="en-US" altLang="ko-KR" dirty="0" smtClean="0"/>
              <a:t> : </a:t>
            </a:r>
            <a:r>
              <a:rPr lang="ko-KR" altLang="en-US" dirty="0" smtClean="0"/>
              <a:t>음식물 쓰레기통</a:t>
            </a:r>
            <a:endParaRPr lang="en-US" altLang="ko-KR" dirty="0" smtClean="0"/>
          </a:p>
          <a:p>
            <a:r>
              <a:rPr lang="ko-KR" altLang="en-US" dirty="0" smtClean="0"/>
              <a:t>선택한 이유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많이 이용하므로 더 많은 개선이 필요하다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장 점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음식물쓰레기를 효율적으로 처리 할 수 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단 점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악취가 많이 난다</a:t>
            </a:r>
            <a:r>
              <a:rPr lang="en-US" altLang="ko-KR" dirty="0" smtClean="0"/>
              <a:t>. </a:t>
            </a:r>
          </a:p>
          <a:p>
            <a:endParaRPr lang="ko-KR" altLang="en-US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529" name="_x74753288" descr="EMB00000d6029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1368152" cy="17361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531" name="_x74787472" descr="EMB00000d6029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736230"/>
            <a:ext cx="1380108" cy="15730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533" name="_x74789048" descr="EMB00000d6029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708920"/>
            <a:ext cx="1368152" cy="1460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54378</TotalTime>
  <Words>882</Words>
  <Application>Microsoft Office PowerPoint</Application>
  <PresentationFormat>화면 슬라이드 쇼(4:3)</PresentationFormat>
  <Paragraphs>229</Paragraphs>
  <Slides>28</Slides>
  <Notes>17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2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Windows XP</dc:creator>
  <cp:lastModifiedBy>전홍규</cp:lastModifiedBy>
  <cp:revision>121</cp:revision>
  <dcterms:created xsi:type="dcterms:W3CDTF">2010-10-09T04:56:23Z</dcterms:created>
  <dcterms:modified xsi:type="dcterms:W3CDTF">2010-12-13T16:08:00Z</dcterms:modified>
</cp:coreProperties>
</file>