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제목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6" name="날짜 개체 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7" name="내용 개체 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제목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5" name="텍스트 개체 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8" name="내용 개체 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제목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24" name="바닥글 개체 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제목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29" name="바닥글 개체 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1" name="날짜 개체 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2B7B2A-1750-40F9-9665-62BED3783319}" type="datetimeFigureOut">
              <a:rPr lang="ko-KR" altLang="en-US" smtClean="0"/>
              <a:pPr/>
              <a:t>2010-11-19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C834D2-D984-4F6E-AFD8-EA2AFBCFF6F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제목 개체 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286124"/>
            <a:ext cx="8458200" cy="1222375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ko-KR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ko-KR" altLang="en-US" sz="2400" b="1" dirty="0" smtClean="0">
                <a:solidFill>
                  <a:schemeClr val="tx1"/>
                </a:solidFill>
              </a:rPr>
              <a:t>조원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최보규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안상우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임경민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서재호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최호근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400" b="1" dirty="0" err="1" smtClean="0">
                <a:solidFill>
                  <a:schemeClr val="tx1"/>
                </a:solidFill>
              </a:rPr>
              <a:t>임휘균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00034" y="1785926"/>
            <a:ext cx="8458200" cy="1214446"/>
          </a:xfrm>
        </p:spPr>
        <p:txBody>
          <a:bodyPr>
            <a:noAutofit/>
          </a:bodyPr>
          <a:lstStyle/>
          <a:p>
            <a:r>
              <a:rPr lang="en-US" altLang="ko-KR" sz="3200" b="1" dirty="0" smtClean="0"/>
              <a:t>                            1</a:t>
            </a:r>
            <a:r>
              <a:rPr lang="ko-KR" altLang="en-US" sz="3200" b="1" dirty="0" smtClean="0"/>
              <a:t>조 </a:t>
            </a:r>
            <a:endParaRPr lang="en-US" altLang="ko-KR" sz="3200" b="1" dirty="0" smtClean="0"/>
          </a:p>
          <a:p>
            <a:r>
              <a:rPr lang="ko-KR" altLang="en-US" sz="3200" b="1" dirty="0" smtClean="0"/>
              <a:t>   </a:t>
            </a:r>
            <a:r>
              <a:rPr lang="ko-KR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흡연자와 비흡연자를 위한 흡연 공간을 설계</a:t>
            </a:r>
            <a:endParaRPr lang="ko-KR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accent6"/>
                </a:solidFill>
              </a:rPr>
              <a:t>목차</a:t>
            </a:r>
            <a:endParaRPr lang="ko-KR" altLang="en-US" b="1" dirty="0">
              <a:solidFill>
                <a:schemeClr val="accent6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1.</a:t>
            </a:r>
            <a:r>
              <a:rPr lang="ko-KR" altLang="en-US" b="1" dirty="0" smtClean="0"/>
              <a:t>고객의 요구조사</a:t>
            </a:r>
            <a:endParaRPr lang="en-US" altLang="ko-KR" b="1" dirty="0" smtClean="0"/>
          </a:p>
          <a:p>
            <a:r>
              <a:rPr lang="en-US" altLang="ko-KR" dirty="0" smtClean="0"/>
              <a:t> </a:t>
            </a:r>
            <a:r>
              <a:rPr lang="en-US" altLang="ko-KR" sz="2800" dirty="0" smtClean="0"/>
              <a:t>1.1 </a:t>
            </a:r>
            <a:r>
              <a:rPr lang="ko-KR" altLang="en-US" sz="2800" dirty="0" smtClean="0"/>
              <a:t>흡연자의 요구사항</a:t>
            </a:r>
            <a:endParaRPr lang="en-US" altLang="ko-KR" sz="2800" dirty="0" smtClean="0"/>
          </a:p>
          <a:p>
            <a:r>
              <a:rPr lang="en-US" altLang="ko-KR" sz="2800" dirty="0" smtClean="0"/>
              <a:t> 1.2 </a:t>
            </a:r>
            <a:r>
              <a:rPr lang="ko-KR" altLang="en-US" sz="2800" dirty="0" smtClean="0"/>
              <a:t>비흡연자의 </a:t>
            </a:r>
            <a:r>
              <a:rPr lang="ko-KR" altLang="en-US" sz="2800" dirty="0" smtClean="0"/>
              <a:t>요구사항</a:t>
            </a:r>
            <a:endParaRPr lang="en-US" altLang="ko-KR" sz="2800" dirty="0" smtClean="0"/>
          </a:p>
          <a:p>
            <a:r>
              <a:rPr lang="en-US" altLang="ko-KR" sz="2800" dirty="0" smtClean="0"/>
              <a:t> </a:t>
            </a:r>
            <a:r>
              <a:rPr lang="en-US" altLang="ko-KR" sz="2800" dirty="0" smtClean="0"/>
              <a:t>1.3 </a:t>
            </a:r>
            <a:r>
              <a:rPr lang="ko-KR" altLang="en-US" sz="2800" dirty="0" smtClean="0"/>
              <a:t>조사데이터 정리</a:t>
            </a:r>
            <a:endParaRPr lang="en-US" altLang="ko-KR" sz="2800" dirty="0" smtClean="0"/>
          </a:p>
          <a:p>
            <a:r>
              <a:rPr lang="en-US" altLang="ko-KR" b="1" dirty="0" smtClean="0"/>
              <a:t>2.</a:t>
            </a:r>
            <a:r>
              <a:rPr lang="ko-KR" altLang="en-US" b="1" dirty="0" smtClean="0"/>
              <a:t>설계사양 준비과정</a:t>
            </a:r>
            <a:endParaRPr lang="en-US" altLang="ko-KR" b="1" dirty="0" smtClean="0"/>
          </a:p>
          <a:p>
            <a:r>
              <a:rPr lang="en-US" altLang="ko-KR" dirty="0" smtClean="0"/>
              <a:t> </a:t>
            </a:r>
            <a:r>
              <a:rPr lang="en-US" altLang="ko-KR" sz="2800" dirty="0" smtClean="0"/>
              <a:t>2.1 </a:t>
            </a:r>
            <a:r>
              <a:rPr lang="ko-KR" altLang="en-US" sz="2800" dirty="0" smtClean="0"/>
              <a:t>후보리스트 작성</a:t>
            </a:r>
            <a:endParaRPr lang="en-US" altLang="ko-KR" sz="2800" dirty="0" smtClean="0"/>
          </a:p>
          <a:p>
            <a:r>
              <a:rPr lang="en-US" altLang="ko-KR" sz="2800" dirty="0" smtClean="0"/>
              <a:t> 2.2 </a:t>
            </a:r>
            <a:r>
              <a:rPr lang="ko-KR" altLang="en-US" sz="2800" dirty="0" err="1" smtClean="0"/>
              <a:t>상관표</a:t>
            </a:r>
            <a:r>
              <a:rPr lang="ko-KR" altLang="en-US" sz="2800" dirty="0" smtClean="0"/>
              <a:t> 작성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</a:t>
            </a:r>
            <a:r>
              <a:rPr lang="ko-KR" altLang="en-US" dirty="0" smtClean="0"/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3.</a:t>
            </a:r>
            <a:r>
              <a:rPr lang="ko-KR" altLang="en-US" b="1" dirty="0" smtClean="0">
                <a:solidFill>
                  <a:schemeClr val="tx1"/>
                </a:solidFill>
              </a:rPr>
              <a:t>결과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1.</a:t>
            </a:r>
            <a:r>
              <a:rPr lang="ko-KR" altLang="en-US" b="1" dirty="0" smtClean="0">
                <a:solidFill>
                  <a:schemeClr val="tx1"/>
                </a:solidFill>
              </a:rPr>
              <a:t>고객의 요구사항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 smtClean="0"/>
              <a:t>  1.1 </a:t>
            </a:r>
            <a:r>
              <a:rPr lang="ko-KR" altLang="en-US" dirty="0" smtClean="0"/>
              <a:t>흡연자의 불만과 요구사항</a:t>
            </a:r>
            <a:endParaRPr lang="en-US" altLang="ko-KR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</a:t>
            </a:r>
            <a:r>
              <a:rPr lang="ko-KR" altLang="en-US" sz="2800" dirty="0" smtClean="0"/>
              <a:t>흡연구역에 환풍기가 없어 공기가 좋지 않다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</a:t>
            </a:r>
            <a:r>
              <a:rPr lang="ko-KR" altLang="en-US" sz="2800" dirty="0" smtClean="0"/>
              <a:t>쓰레기통이 많지 않아 불편하다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</a:t>
            </a:r>
            <a:r>
              <a:rPr lang="ko-KR" altLang="en-US" sz="2800" dirty="0" smtClean="0"/>
              <a:t>흡연구역이 너무 부족하다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-</a:t>
            </a:r>
            <a:r>
              <a:rPr lang="ko-KR" altLang="en-US" sz="2800" dirty="0" smtClean="0"/>
              <a:t>흡연구역이 지저분하다</a:t>
            </a:r>
            <a:r>
              <a:rPr lang="en-US" altLang="ko-KR" sz="2800" dirty="0" smtClean="0"/>
              <a:t>.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5" name="_x73105432" descr="EMB000007f46d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4143380"/>
            <a:ext cx="3071834" cy="230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고객의 요구사항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1.2 </a:t>
            </a:r>
            <a:r>
              <a:rPr lang="ko-KR" altLang="en-US" dirty="0" smtClean="0"/>
              <a:t>비흡연자의 불만과 요구사항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2500306"/>
            <a:ext cx="75009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2800" dirty="0" smtClean="0"/>
              <a:t>흡연구역이 너무 부족하다</a:t>
            </a:r>
            <a:endParaRPr lang="en-US" altLang="ko-KR" sz="2800" dirty="0" smtClean="0"/>
          </a:p>
          <a:p>
            <a:pPr>
              <a:buFontTx/>
              <a:buChar char="-"/>
            </a:pPr>
            <a:endParaRPr lang="en-US" altLang="ko-KR" sz="2800" dirty="0"/>
          </a:p>
          <a:p>
            <a:pPr>
              <a:buFontTx/>
              <a:buChar char="-"/>
            </a:pPr>
            <a:r>
              <a:rPr lang="ko-KR" altLang="en-US" sz="2800" dirty="0" smtClean="0"/>
              <a:t>흡연구역이 너무 지저분하다</a:t>
            </a:r>
            <a:endParaRPr lang="en-US" altLang="ko-KR" sz="2800" dirty="0" smtClean="0"/>
          </a:p>
          <a:p>
            <a:pPr>
              <a:buFontTx/>
              <a:buChar char="-"/>
            </a:pPr>
            <a:endParaRPr lang="en-US" altLang="ko-KR" sz="2800" dirty="0"/>
          </a:p>
          <a:p>
            <a:pPr>
              <a:buFontTx/>
              <a:buChar char="-"/>
            </a:pPr>
            <a:r>
              <a:rPr lang="ko-KR" altLang="en-US" sz="2800" dirty="0" smtClean="0"/>
              <a:t>흡연구역이 강의실과 가깝다</a:t>
            </a:r>
            <a:endParaRPr lang="en-US" altLang="ko-KR" sz="2800" dirty="0" smtClean="0"/>
          </a:p>
          <a:p>
            <a:pPr>
              <a:buFontTx/>
              <a:buChar char="-"/>
            </a:pPr>
            <a:endParaRPr lang="en-US" altLang="ko-KR" sz="2800" dirty="0"/>
          </a:p>
          <a:p>
            <a:pPr>
              <a:buFontTx/>
              <a:buChar char="-"/>
            </a:pPr>
            <a:r>
              <a:rPr lang="ko-KR" altLang="en-US" sz="2800" dirty="0" smtClean="0"/>
              <a:t>흡연자가 흡연구역 </a:t>
            </a:r>
            <a:endParaRPr lang="en-US" altLang="ko-KR" sz="2800" dirty="0" smtClean="0"/>
          </a:p>
          <a:p>
            <a:r>
              <a:rPr lang="en-US" altLang="ko-KR" sz="2800" dirty="0" smtClean="0"/>
              <a:t> 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사용을 </a:t>
            </a:r>
            <a:r>
              <a:rPr lang="ko-KR" altLang="en-US" sz="2800" dirty="0" smtClean="0"/>
              <a:t>하지 않는다</a:t>
            </a:r>
            <a:r>
              <a:rPr lang="en-US" altLang="ko-KR" sz="2800" dirty="0" smtClean="0"/>
              <a:t>.</a:t>
            </a:r>
          </a:p>
          <a:p>
            <a:pPr>
              <a:buFontTx/>
              <a:buChar char="-"/>
            </a:pPr>
            <a:endParaRPr lang="en-US" altLang="ko-KR" sz="2800" dirty="0"/>
          </a:p>
          <a:p>
            <a:pPr>
              <a:buFontTx/>
              <a:buChar char="-"/>
            </a:pPr>
            <a:endParaRPr lang="en-US" altLang="ko-KR" sz="2800" dirty="0" smtClean="0"/>
          </a:p>
          <a:p>
            <a:endParaRPr lang="ko-KR" altLang="en-US" sz="2800" dirty="0"/>
          </a:p>
        </p:txBody>
      </p:sp>
      <p:pic>
        <p:nvPicPr>
          <p:cNvPr id="5" name="그림 4" descr="2010-10-18 15.02.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214554"/>
            <a:ext cx="2857520" cy="2143140"/>
          </a:xfrm>
          <a:prstGeom prst="rect">
            <a:avLst/>
          </a:prstGeom>
        </p:spPr>
      </p:pic>
      <p:pic>
        <p:nvPicPr>
          <p:cNvPr id="7" name="그림 6" descr="흡연실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4500570"/>
            <a:ext cx="2857520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조사 데이터 정리</a:t>
            </a:r>
            <a:endParaRPr lang="ko-KR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68961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929066"/>
            <a:ext cx="6105525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3929066"/>
            <a:ext cx="2428892" cy="25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설계사양 준비과정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2.1</a:t>
            </a:r>
            <a:r>
              <a:rPr lang="ko-KR" altLang="en-US" dirty="0" smtClean="0"/>
              <a:t>후보리스트 작성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928662" y="2428868"/>
          <a:ext cx="7381884" cy="402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571636"/>
                <a:gridCol w="2821769"/>
                <a:gridCol w="1845471"/>
              </a:tblGrid>
              <a:tr h="5383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요구순위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설계사양번호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측정기준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목표치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환풍기의 크기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80cmX80cm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환풍기의 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쓰레기통의 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담배 자판기의 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방향제의 시간간격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30</a:t>
                      </a:r>
                      <a:r>
                        <a:rPr lang="ko-KR" altLang="en-US" dirty="0" smtClean="0"/>
                        <a:t>분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방향제의 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흡연구역 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dirty="0" smtClean="0"/>
                        <a:t>층당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</a:tr>
              <a:tr h="4059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사람이 </a:t>
                      </a:r>
                      <a:r>
                        <a:rPr lang="ko-KR" altLang="en-US" dirty="0" err="1" smtClean="0"/>
                        <a:t>세명이</a:t>
                      </a:r>
                      <a:r>
                        <a:rPr lang="ko-KR" altLang="en-US" dirty="0" smtClean="0"/>
                        <a:t> 앉을 수 있는 의자 개수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개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2.2 </a:t>
            </a:r>
            <a:r>
              <a:rPr lang="ko-KR" altLang="en-US" dirty="0" smtClean="0"/>
              <a:t>설계사양 </a:t>
            </a:r>
            <a:r>
              <a:rPr lang="ko-KR" altLang="en-US" dirty="0" err="1" smtClean="0"/>
              <a:t>상관표</a:t>
            </a:r>
            <a:endParaRPr lang="en-US" altLang="ko-KR" dirty="0" smtClean="0"/>
          </a:p>
          <a:p>
            <a:r>
              <a:rPr lang="ko-KR" altLang="en-US" sz="2800" dirty="0" smtClean="0"/>
              <a:t>설계사양에 따른 요구순위의 상관도</a:t>
            </a:r>
            <a:endParaRPr lang="en-US" altLang="ko-KR" sz="2800" dirty="0" smtClean="0"/>
          </a:p>
          <a:p>
            <a:r>
              <a:rPr lang="en-US" altLang="ko-KR" sz="2800" dirty="0" smtClean="0"/>
              <a:t>A     1,4,5            ---</a:t>
            </a:r>
            <a:r>
              <a:rPr lang="en-US" altLang="ko-KR" sz="2800" dirty="0" smtClean="0">
                <a:sym typeface="Wingdings" pitchFamily="2" charset="2"/>
              </a:rPr>
              <a:t> 11</a:t>
            </a:r>
            <a:r>
              <a:rPr lang="ko-KR" altLang="en-US" sz="2800" dirty="0" smtClean="0">
                <a:sym typeface="Wingdings" pitchFamily="2" charset="2"/>
              </a:rPr>
              <a:t>점</a:t>
            </a:r>
            <a:endParaRPr lang="en-US" altLang="ko-KR" sz="2800" dirty="0" smtClean="0"/>
          </a:p>
          <a:p>
            <a:r>
              <a:rPr lang="en-US" altLang="ko-KR" sz="2800" dirty="0" smtClean="0"/>
              <a:t>B     1,4,5            ---</a:t>
            </a:r>
            <a:r>
              <a:rPr lang="en-US" altLang="ko-KR" sz="2800" dirty="0" smtClean="0">
                <a:sym typeface="Wingdings" pitchFamily="2" charset="2"/>
              </a:rPr>
              <a:t></a:t>
            </a:r>
            <a:r>
              <a:rPr lang="en-US" altLang="ko-KR" sz="2800" dirty="0" smtClean="0"/>
              <a:t> 11</a:t>
            </a:r>
            <a:r>
              <a:rPr lang="ko-KR" altLang="en-US" sz="2800" dirty="0" smtClean="0"/>
              <a:t>점</a:t>
            </a:r>
            <a:endParaRPr lang="en-US" altLang="ko-KR" sz="2800" dirty="0" smtClean="0"/>
          </a:p>
          <a:p>
            <a:r>
              <a:rPr lang="en-US" altLang="ko-KR" sz="2800" dirty="0" smtClean="0"/>
              <a:t>C     2,3,5            ---</a:t>
            </a:r>
            <a:r>
              <a:rPr lang="en-US" altLang="ko-KR" sz="2800" dirty="0" smtClean="0">
                <a:sym typeface="Wingdings" pitchFamily="2" charset="2"/>
              </a:rPr>
              <a:t></a:t>
            </a:r>
            <a:r>
              <a:rPr lang="en-US" altLang="ko-KR" sz="2800" dirty="0" smtClean="0"/>
              <a:t>  9</a:t>
            </a:r>
            <a:r>
              <a:rPr lang="ko-KR" altLang="en-US" sz="2800" dirty="0" smtClean="0"/>
              <a:t>점</a:t>
            </a:r>
            <a:endParaRPr lang="en-US" altLang="ko-KR" sz="2800" dirty="0" smtClean="0"/>
          </a:p>
          <a:p>
            <a:r>
              <a:rPr lang="en-US" altLang="ko-KR" sz="2800" dirty="0" smtClean="0"/>
              <a:t>D     2,3,5            ---</a:t>
            </a:r>
            <a:r>
              <a:rPr lang="en-US" altLang="ko-KR" sz="2800" dirty="0" smtClean="0">
                <a:sym typeface="Wingdings" pitchFamily="2" charset="2"/>
              </a:rPr>
              <a:t> </a:t>
            </a:r>
            <a:r>
              <a:rPr lang="en-US" altLang="ko-KR" sz="2800" dirty="0" smtClean="0"/>
              <a:t> 9</a:t>
            </a:r>
            <a:r>
              <a:rPr lang="ko-KR" altLang="en-US" sz="2800" dirty="0" smtClean="0"/>
              <a:t>점</a:t>
            </a:r>
            <a:endParaRPr lang="en-US" altLang="ko-KR" sz="2800" dirty="0" smtClean="0"/>
          </a:p>
          <a:p>
            <a:r>
              <a:rPr lang="en-US" altLang="ko-KR" sz="2800" dirty="0" smtClean="0"/>
              <a:t>E     1,4,5            ---</a:t>
            </a:r>
            <a:r>
              <a:rPr lang="en-US" altLang="ko-KR" sz="2800" dirty="0" smtClean="0">
                <a:sym typeface="Wingdings" pitchFamily="2" charset="2"/>
              </a:rPr>
              <a:t> </a:t>
            </a:r>
            <a:r>
              <a:rPr lang="en-US" altLang="ko-KR" sz="2800" dirty="0" smtClean="0"/>
              <a:t> 9</a:t>
            </a:r>
            <a:r>
              <a:rPr lang="ko-KR" altLang="en-US" sz="2800" dirty="0" smtClean="0"/>
              <a:t>점</a:t>
            </a:r>
            <a:endParaRPr lang="en-US" altLang="ko-KR" sz="2800" dirty="0" smtClean="0"/>
          </a:p>
          <a:p>
            <a:r>
              <a:rPr lang="en-US" altLang="ko-KR" sz="2800" dirty="0" smtClean="0"/>
              <a:t>F     1,4,5            ---</a:t>
            </a:r>
            <a:r>
              <a:rPr lang="en-US" altLang="ko-KR" sz="2800" dirty="0" smtClean="0">
                <a:sym typeface="Wingdings" pitchFamily="2" charset="2"/>
              </a:rPr>
              <a:t>  </a:t>
            </a:r>
            <a:r>
              <a:rPr lang="en-US" altLang="ko-KR" sz="2800" dirty="0" smtClean="0"/>
              <a:t>9</a:t>
            </a:r>
            <a:r>
              <a:rPr lang="ko-KR" altLang="en-US" sz="2800" dirty="0" smtClean="0"/>
              <a:t>점</a:t>
            </a:r>
            <a:endParaRPr lang="en-US" altLang="ko-KR" sz="2800" dirty="0" smtClean="0"/>
          </a:p>
          <a:p>
            <a:r>
              <a:rPr lang="en-US" altLang="ko-KR" sz="2900" b="1" dirty="0" smtClean="0"/>
              <a:t>G    1,4,5,6         ---</a:t>
            </a:r>
            <a:r>
              <a:rPr lang="en-US" altLang="ko-KR" sz="2900" b="1" dirty="0" smtClean="0">
                <a:sym typeface="Wingdings" pitchFamily="2" charset="2"/>
              </a:rPr>
              <a:t></a:t>
            </a:r>
            <a:r>
              <a:rPr lang="en-US" altLang="ko-KR" sz="2900" b="1" dirty="0" smtClean="0"/>
              <a:t> 14</a:t>
            </a:r>
            <a:r>
              <a:rPr lang="ko-KR" altLang="en-US" sz="2900" b="1" dirty="0" smtClean="0"/>
              <a:t>점★</a:t>
            </a:r>
            <a:endParaRPr lang="en-US" altLang="ko-KR" sz="2900" b="1" dirty="0" smtClean="0"/>
          </a:p>
          <a:p>
            <a:r>
              <a:rPr lang="en-US" altLang="ko-KR" sz="2800" dirty="0" smtClean="0"/>
              <a:t>H     5,6              ---</a:t>
            </a:r>
            <a:r>
              <a:rPr lang="en-US" altLang="ko-KR" sz="2800" dirty="0" smtClean="0">
                <a:sym typeface="Wingdings" pitchFamily="2" charset="2"/>
              </a:rPr>
              <a:t></a:t>
            </a:r>
            <a:r>
              <a:rPr lang="en-US" altLang="ko-KR" sz="2800" dirty="0" smtClean="0"/>
              <a:t>  8</a:t>
            </a:r>
            <a:r>
              <a:rPr lang="ko-KR" altLang="en-US" sz="2800" dirty="0" smtClean="0"/>
              <a:t>점</a:t>
            </a:r>
            <a:endParaRPr lang="en-US" altLang="ko-KR" sz="2800" dirty="0" smtClean="0"/>
          </a:p>
          <a:p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57200" y="357166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2.</a:t>
            </a:r>
            <a:r>
              <a:rPr kumimoji="0" lang="ko-KR" alt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설계사양 준비과정</a:t>
            </a:r>
            <a:endParaRPr kumimoji="0" lang="ko-KR" alt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결과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비흡연자와 흡연자의 </a:t>
            </a:r>
            <a:r>
              <a:rPr lang="ko-KR" altLang="en-US" dirty="0" err="1" smtClean="0"/>
              <a:t>불편한점을</a:t>
            </a:r>
            <a:r>
              <a:rPr lang="ko-KR" altLang="en-US" dirty="0" smtClean="0"/>
              <a:t> 알게 되었고 </a:t>
            </a:r>
            <a:r>
              <a:rPr lang="ko-KR" altLang="en-US" dirty="0" err="1" smtClean="0"/>
              <a:t>그에따른</a:t>
            </a:r>
            <a:r>
              <a:rPr lang="ko-KR" altLang="en-US" dirty="0" smtClean="0"/>
              <a:t> 필요한 개선방법으로는 상관도에서 제일 높은 </a:t>
            </a:r>
            <a:r>
              <a:rPr lang="ko-KR" altLang="en-US" dirty="0" err="1" smtClean="0"/>
              <a:t>좀수를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얻게된</a:t>
            </a:r>
            <a:r>
              <a:rPr lang="ko-KR" altLang="en-US" dirty="0" smtClean="0"/>
              <a:t> </a:t>
            </a:r>
            <a:r>
              <a:rPr lang="en-US" altLang="ko-KR" dirty="0" smtClean="0"/>
              <a:t>G(</a:t>
            </a:r>
            <a:r>
              <a:rPr lang="ko-KR" altLang="en-US" dirty="0" smtClean="0"/>
              <a:t>흡연구역 늘리기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통해서 흡연구역 확충이 제일 시급하다고 </a:t>
            </a:r>
            <a:r>
              <a:rPr lang="ko-KR" altLang="en-US" dirty="0" err="1" smtClean="0"/>
              <a:t>결론내렸다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트렉">
  <a:themeElements>
    <a:clrScheme name="트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트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트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</TotalTime>
  <Words>254</Words>
  <Application>Microsoft Office PowerPoint</Application>
  <PresentationFormat>화면 슬라이드 쇼(4:3)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트렉</vt:lpstr>
      <vt:lpstr>  조원:최보규,안상우,임경민,서재호,최호근,임휘균</vt:lpstr>
      <vt:lpstr>목차</vt:lpstr>
      <vt:lpstr>1.고객의 요구사항</vt:lpstr>
      <vt:lpstr>1.고객의 요구사항</vt:lpstr>
      <vt:lpstr>조사 데이터 정리</vt:lpstr>
      <vt:lpstr>2.설계사양 준비과정</vt:lpstr>
      <vt:lpstr>슬라이드 7</vt:lpstr>
      <vt:lpstr>3.결과</vt:lpstr>
      <vt:lpstr>슬라이드 9</vt:lpstr>
    </vt:vector>
  </TitlesOfParts>
  <Company>Portable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조원:최보규,안상우,임경민,서재호,최호근,임휘균</dc:title>
  <dc:creator>夜來香</dc:creator>
  <cp:lastModifiedBy>夜來香</cp:lastModifiedBy>
  <cp:revision>11</cp:revision>
  <dcterms:created xsi:type="dcterms:W3CDTF">2010-11-18T02:41:38Z</dcterms:created>
  <dcterms:modified xsi:type="dcterms:W3CDTF">2010-11-19T13:58:16Z</dcterms:modified>
</cp:coreProperties>
</file>