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ags/tag6.xml" ContentType="application/vnd.openxmlformats-officedocument.presentationml.tag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5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제목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22" name="부제목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ko-KR" altLang="en-US" smtClean="0"/>
              <a:t>마스터 부제목 스타일 편집</a:t>
            </a:r>
            <a:endParaRPr kumimoji="0" 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656D50D-7F0D-4F58-BF04-093AC938B28A}" type="datetimeFigureOut">
              <a:rPr lang="ko-KR" altLang="en-US" smtClean="0"/>
              <a:t>2010-10-19</a:t>
            </a:fld>
            <a:endParaRPr lang="ko-KR" altLang="en-US" dirty="0"/>
          </a:p>
        </p:txBody>
      </p:sp>
      <p:sp>
        <p:nvSpPr>
          <p:cNvPr id="20" name="바닥글 개체 틀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 dirty="0"/>
          </a:p>
        </p:txBody>
      </p:sp>
      <p:sp>
        <p:nvSpPr>
          <p:cNvPr id="10" name="슬라이드 번호 개체 틀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B78F125-0567-44F7-A728-3A4C66807C65}" type="slidenum">
              <a:rPr lang="ko-KR" altLang="en-US" smtClean="0"/>
              <a:t>‹#›</a:t>
            </a:fld>
            <a:endParaRPr lang="ko-KR" altLang="en-US" dirty="0"/>
          </a:p>
        </p:txBody>
      </p:sp>
      <p:sp>
        <p:nvSpPr>
          <p:cNvPr id="8" name="타원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타원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656D50D-7F0D-4F58-BF04-093AC938B28A}" type="datetimeFigureOut">
              <a:rPr lang="ko-KR" altLang="en-US" smtClean="0"/>
              <a:t>2010-10-19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B78F125-0567-44F7-A728-3A4C66807C65}" type="slidenum">
              <a:rPr lang="ko-KR" altLang="en-US" smtClean="0"/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656D50D-7F0D-4F58-BF04-093AC938B28A}" type="datetimeFigureOut">
              <a:rPr lang="ko-KR" altLang="en-US" smtClean="0"/>
              <a:t>2010-10-19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B78F125-0567-44F7-A728-3A4C66807C65}" type="slidenum">
              <a:rPr lang="ko-KR" altLang="en-US" smtClean="0"/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656D50D-7F0D-4F58-BF04-093AC938B28A}" type="datetimeFigureOut">
              <a:rPr lang="ko-KR" altLang="en-US" smtClean="0"/>
              <a:t>2010-10-19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B78F125-0567-44F7-A728-3A4C66807C65}" type="slidenum">
              <a:rPr lang="ko-KR" altLang="en-US" smtClean="0"/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직사각형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656D50D-7F0D-4F58-BF04-093AC938B28A}" type="datetimeFigureOut">
              <a:rPr lang="ko-KR" altLang="en-US" smtClean="0"/>
              <a:t>2010-10-19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B78F125-0567-44F7-A728-3A4C66807C65}" type="slidenum">
              <a:rPr lang="ko-KR" altLang="en-US" smtClean="0"/>
              <a:t>‹#›</a:t>
            </a:fld>
            <a:endParaRPr lang="ko-KR" altLang="en-US" dirty="0"/>
          </a:p>
        </p:txBody>
      </p:sp>
      <p:sp>
        <p:nvSpPr>
          <p:cNvPr id="10" name="직사각형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타원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타원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656D50D-7F0D-4F58-BF04-093AC938B28A}" type="datetimeFigureOut">
              <a:rPr lang="ko-KR" altLang="en-US" smtClean="0"/>
              <a:t>2010-10-19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B78F125-0567-44F7-A728-3A4C66807C65}" type="slidenum">
              <a:rPr lang="ko-KR" altLang="en-US" smtClean="0"/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5" name="내용 개체 틀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656D50D-7F0D-4F58-BF04-093AC938B28A}" type="datetimeFigureOut">
              <a:rPr lang="ko-KR" altLang="en-US" smtClean="0"/>
              <a:t>2010-10-19</a:t>
            </a:fld>
            <a:endParaRPr lang="ko-KR" altLang="en-US" dirty="0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 dirty="0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B78F125-0567-44F7-A728-3A4C66807C65}" type="slidenum">
              <a:rPr lang="ko-KR" altLang="en-US" smtClean="0"/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656D50D-7F0D-4F58-BF04-093AC938B28A}" type="datetimeFigureOut">
              <a:rPr lang="ko-KR" altLang="en-US" smtClean="0"/>
              <a:t>2010-10-19</a:t>
            </a:fld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B78F125-0567-44F7-A728-3A4C66807C65}" type="slidenum">
              <a:rPr lang="ko-KR" altLang="en-US" smtClean="0"/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656D50D-7F0D-4F58-BF04-093AC938B28A}" type="datetimeFigureOut">
              <a:rPr lang="ko-KR" altLang="en-US" smtClean="0"/>
              <a:t>2010-10-19</a:t>
            </a:fld>
            <a:endParaRPr lang="ko-KR" altLang="en-US" dirty="0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B78F125-0567-44F7-A728-3A4C66807C65}" type="slidenum">
              <a:rPr lang="ko-KR" altLang="en-US" smtClean="0"/>
              <a:t>‹#›</a:t>
            </a:fld>
            <a:endParaRPr lang="ko-KR" altLang="en-US" dirty="0"/>
          </a:p>
        </p:txBody>
      </p:sp>
      <p:sp>
        <p:nvSpPr>
          <p:cNvPr id="6" name="직사각형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656D50D-7F0D-4F58-BF04-093AC938B28A}" type="datetimeFigureOut">
              <a:rPr lang="ko-KR" altLang="en-US" smtClean="0"/>
              <a:t>2010-10-19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B78F125-0567-44F7-A728-3A4C66807C65}" type="slidenum">
              <a:rPr lang="ko-KR" altLang="en-US" smtClean="0"/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656D50D-7F0D-4F58-BF04-093AC938B28A}" type="datetimeFigureOut">
              <a:rPr lang="ko-KR" altLang="en-US" smtClean="0"/>
              <a:t>2010-10-19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B78F125-0567-44F7-A728-3A4C66807C65}" type="slidenum">
              <a:rPr lang="ko-KR" altLang="en-US" smtClean="0"/>
              <a:t>‹#›</a:t>
            </a:fld>
            <a:endParaRPr lang="ko-KR" altLang="en-US" dirty="0"/>
          </a:p>
        </p:txBody>
      </p:sp>
      <p:sp>
        <p:nvSpPr>
          <p:cNvPr id="8" name="직사각형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ko-KR" altLang="en-US" dirty="0" smtClean="0"/>
              <a:t>그림을 추가하려면 아이콘을 클릭하십시오</a:t>
            </a:r>
            <a:endParaRPr kumimoji="0" lang="en-US" dirty="0"/>
          </a:p>
        </p:txBody>
      </p:sp>
      <p:sp>
        <p:nvSpPr>
          <p:cNvPr id="9" name="순서도: 처리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순서도: 처리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원형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타원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1" name="도넛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직사각형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5" name="제목 개체 틀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9" name="텍스트 개체 틀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kumimoji="0" lang="ko-KR" altLang="en-US" smtClean="0"/>
              <a:t>둘째 수준</a:t>
            </a:r>
          </a:p>
          <a:p>
            <a:pPr lvl="2" eaLnBrk="1" latinLnBrk="0" hangingPunct="1"/>
            <a:r>
              <a:rPr kumimoji="0" lang="ko-KR" altLang="en-US" smtClean="0"/>
              <a:t>셋째 수준</a:t>
            </a:r>
          </a:p>
          <a:p>
            <a:pPr lvl="3" eaLnBrk="1" latinLnBrk="0" hangingPunct="1"/>
            <a:r>
              <a:rPr kumimoji="0" lang="ko-KR" altLang="en-US" smtClean="0"/>
              <a:t>넷째 수준</a:t>
            </a:r>
          </a:p>
          <a:p>
            <a:pPr lvl="4" eaLnBrk="1" latinLnBrk="0" hangingPunct="1"/>
            <a:r>
              <a:rPr kumimoji="0" lang="ko-KR" altLang="en-US" smtClean="0"/>
              <a:t>다섯째 수준</a:t>
            </a:r>
            <a:endParaRPr kumimoji="0" lang="en-US"/>
          </a:p>
        </p:txBody>
      </p:sp>
      <p:sp>
        <p:nvSpPr>
          <p:cNvPr id="24" name="날짜 개체 틀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9656D50D-7F0D-4F58-BF04-093AC938B28A}" type="datetimeFigureOut">
              <a:rPr lang="ko-KR" altLang="en-US" smtClean="0"/>
              <a:t>2010-10-19</a:t>
            </a:fld>
            <a:endParaRPr lang="ko-KR" altLang="en-US" dirty="0"/>
          </a:p>
        </p:txBody>
      </p:sp>
      <p:sp>
        <p:nvSpPr>
          <p:cNvPr id="10" name="바닥글 개체 틀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ko-KR" altLang="en-US" dirty="0"/>
          </a:p>
        </p:txBody>
      </p:sp>
      <p:sp>
        <p:nvSpPr>
          <p:cNvPr id="22" name="슬라이드 번호 개체 틀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EB78F125-0567-44F7-A728-3A4C66807C65}" type="slidenum">
              <a:rPr lang="ko-KR" altLang="en-US" smtClean="0"/>
              <a:t>‹#›</a:t>
            </a:fld>
            <a:endParaRPr lang="ko-KR" altLang="en-US" dirty="0"/>
          </a:p>
        </p:txBody>
      </p:sp>
      <p:sp>
        <p:nvSpPr>
          <p:cNvPr id="15" name="직사각형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txStyles>
    <p:titleStyle>
      <a:lvl1pPr algn="l" rtl="0" eaLnBrk="1" latinLnBrk="1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1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1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1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1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1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1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1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1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1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Relationship Id="rId4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Relationship Id="rId4" Type="http://schemas.openxmlformats.org/officeDocument/2006/relationships/image" Target="../media/image12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428728" y="1142984"/>
            <a:ext cx="7406640" cy="1472184"/>
          </a:xfrm>
        </p:spPr>
        <p:txBody>
          <a:bodyPr>
            <a:normAutofit fontScale="90000"/>
          </a:bodyPr>
          <a:lstStyle/>
          <a:p>
            <a:pPr algn="ctr"/>
            <a:r>
              <a:rPr lang="ko-KR" altLang="en-US" dirty="0" smtClean="0"/>
              <a:t/>
            </a:r>
            <a:br>
              <a:rPr lang="ko-KR" altLang="en-US" dirty="0" smtClean="0"/>
            </a:br>
            <a:r>
              <a:rPr lang="ko-KR" altLang="en-US" sz="4900" dirty="0" smtClean="0"/>
              <a:t>흡연자와 비흡연자를 위한 </a:t>
            </a:r>
            <a:r>
              <a:rPr lang="en-US" altLang="ko-KR" sz="4900" dirty="0" smtClean="0"/>
              <a:t/>
            </a:r>
            <a:br>
              <a:rPr lang="en-US" altLang="ko-KR" sz="4900" dirty="0" smtClean="0"/>
            </a:br>
            <a:r>
              <a:rPr lang="ko-KR" altLang="en-US" sz="4900" dirty="0" smtClean="0"/>
              <a:t>흡연 구역 설계</a:t>
            </a:r>
            <a:endParaRPr lang="ko-KR" altLang="en-US" sz="4900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ko-KR" altLang="en-US" dirty="0" smtClean="0"/>
              <a:t>             </a:t>
            </a:r>
            <a:endParaRPr lang="en-US" altLang="ko-KR" dirty="0" smtClean="0"/>
          </a:p>
          <a:p>
            <a:endParaRPr lang="ko-KR" alt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500430" y="3214686"/>
            <a:ext cx="30003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2400" dirty="0" smtClean="0"/>
              <a:t>엘리트</a:t>
            </a:r>
            <a:endParaRPr lang="ko-KR" altLang="en-US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2500298" y="3929066"/>
            <a:ext cx="55007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dirty="0" smtClean="0"/>
              <a:t>조원</a:t>
            </a:r>
            <a:r>
              <a:rPr lang="en-US" altLang="ko-KR" dirty="0" smtClean="0"/>
              <a:t>: </a:t>
            </a:r>
            <a:r>
              <a:rPr lang="ko-KR" altLang="en-US" dirty="0" smtClean="0"/>
              <a:t> 최호근</a:t>
            </a:r>
            <a:r>
              <a:rPr lang="en-US" altLang="ko-KR" dirty="0" smtClean="0"/>
              <a:t>, </a:t>
            </a:r>
            <a:r>
              <a:rPr lang="ko-KR" altLang="en-US" dirty="0" smtClean="0"/>
              <a:t>서재호</a:t>
            </a:r>
            <a:r>
              <a:rPr lang="en-US" altLang="ko-KR" dirty="0" smtClean="0"/>
              <a:t>, </a:t>
            </a:r>
            <a:r>
              <a:rPr lang="ko-KR" altLang="en-US" dirty="0" smtClean="0"/>
              <a:t>최보규</a:t>
            </a:r>
            <a:r>
              <a:rPr lang="en-US" altLang="ko-KR" dirty="0" smtClean="0"/>
              <a:t>, </a:t>
            </a:r>
            <a:r>
              <a:rPr lang="ko-KR" altLang="en-US" dirty="0" err="1" smtClean="0"/>
              <a:t>임휘균</a:t>
            </a:r>
            <a:r>
              <a:rPr lang="en-US" altLang="ko-KR" dirty="0" smtClean="0"/>
              <a:t>, </a:t>
            </a:r>
            <a:r>
              <a:rPr lang="ko-KR" altLang="en-US" dirty="0" smtClean="0"/>
              <a:t>임경민</a:t>
            </a:r>
            <a:r>
              <a:rPr lang="en-US" altLang="ko-KR" dirty="0" smtClean="0"/>
              <a:t>, </a:t>
            </a:r>
            <a:r>
              <a:rPr lang="ko-KR" altLang="en-US" dirty="0" smtClean="0"/>
              <a:t>안상우</a:t>
            </a:r>
            <a:r>
              <a:rPr lang="en-US" altLang="ko-KR" dirty="0" smtClean="0"/>
              <a:t> </a:t>
            </a:r>
            <a:endParaRPr lang="ko-KR" alt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5000628" y="4857760"/>
            <a:ext cx="28575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 smtClean="0"/>
              <a:t>발표자</a:t>
            </a:r>
            <a:r>
              <a:rPr lang="en-US" altLang="ko-KR" dirty="0" smtClean="0"/>
              <a:t>: </a:t>
            </a:r>
            <a:r>
              <a:rPr lang="ko-KR" altLang="en-US" dirty="0"/>
              <a:t> </a:t>
            </a:r>
            <a:r>
              <a:rPr lang="ko-KR" altLang="en-US" dirty="0" smtClean="0"/>
              <a:t>임경민</a:t>
            </a:r>
            <a:r>
              <a:rPr lang="en-US" altLang="ko-KR" dirty="0" smtClean="0"/>
              <a:t>, </a:t>
            </a:r>
            <a:r>
              <a:rPr lang="ko-KR" altLang="en-US" dirty="0" smtClean="0"/>
              <a:t>안상우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o-KR" altLang="en-US" sz="6000" dirty="0" smtClean="0"/>
              <a:t>         목차</a:t>
            </a:r>
            <a:endParaRPr lang="ko-KR" altLang="en-US" sz="6000" dirty="0"/>
          </a:p>
        </p:txBody>
      </p:sp>
      <p:pic>
        <p:nvPicPr>
          <p:cNvPr id="4" name="내용 개체 틀 3" descr="KECAQNR3I0CA9C947QCA83DIRECAJXPKOQCA221XNWCABX1XLCCAZXKH29CALQBLL1CA6BCF8UCAZ06TCPCAOSVZ3JCAS1VYV6CA3LQFC8CABWN6J2CAHI127YCA1MKHMZCA8BGGTNCASBGQZLCA1FP0BC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85852" y="214290"/>
            <a:ext cx="1905000" cy="1435100"/>
          </a:xfrm>
        </p:spPr>
      </p:pic>
      <p:cxnSp>
        <p:nvCxnSpPr>
          <p:cNvPr id="6" name="직선 연결선 5"/>
          <p:cNvCxnSpPr/>
          <p:nvPr/>
        </p:nvCxnSpPr>
        <p:spPr>
          <a:xfrm>
            <a:off x="1428728" y="1643050"/>
            <a:ext cx="7072362" cy="1588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1500166" y="1857364"/>
            <a:ext cx="6858048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 smtClean="0"/>
              <a:t>서론</a:t>
            </a:r>
            <a:endParaRPr lang="en-US" altLang="ko-KR" dirty="0" smtClean="0"/>
          </a:p>
          <a:p>
            <a:r>
              <a:rPr lang="en-US" altLang="ko-KR" dirty="0"/>
              <a:t> </a:t>
            </a:r>
            <a:r>
              <a:rPr lang="en-US" altLang="ko-KR" dirty="0" smtClean="0"/>
              <a:t>      </a:t>
            </a:r>
            <a:r>
              <a:rPr lang="en-US" altLang="ko-KR" dirty="0"/>
              <a:t> </a:t>
            </a:r>
            <a:r>
              <a:rPr lang="ko-KR" altLang="en-US" dirty="0" smtClean="0"/>
              <a:t>흡연자와 비흡연자에 흡연구역으로 인한 문제분석  </a:t>
            </a:r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  <a:p>
            <a:r>
              <a:rPr lang="ko-KR" altLang="en-US" dirty="0" smtClean="0"/>
              <a:t>본론 </a:t>
            </a:r>
            <a:endParaRPr lang="en-US" altLang="ko-KR" dirty="0" smtClean="0"/>
          </a:p>
          <a:p>
            <a:r>
              <a:rPr lang="en-US" altLang="ko-KR" dirty="0"/>
              <a:t> </a:t>
            </a:r>
            <a:r>
              <a:rPr lang="en-US" altLang="ko-KR" dirty="0" smtClean="0"/>
              <a:t>       </a:t>
            </a:r>
            <a:r>
              <a:rPr lang="ko-KR" altLang="en-US" dirty="0" smtClean="0"/>
              <a:t>부족한 흡연구역을 많이 확보</a:t>
            </a:r>
            <a:endParaRPr lang="en-US" altLang="ko-KR" dirty="0" smtClean="0"/>
          </a:p>
          <a:p>
            <a:r>
              <a:rPr lang="en-US" altLang="ko-KR" dirty="0"/>
              <a:t> </a:t>
            </a:r>
            <a:r>
              <a:rPr lang="en-US" altLang="ko-KR" dirty="0" smtClean="0"/>
              <a:t>    </a:t>
            </a:r>
          </a:p>
          <a:p>
            <a:r>
              <a:rPr lang="en-US" altLang="ko-KR" dirty="0"/>
              <a:t> </a:t>
            </a:r>
            <a:r>
              <a:rPr lang="en-US" altLang="ko-KR" dirty="0" smtClean="0"/>
              <a:t>        </a:t>
            </a:r>
            <a:r>
              <a:rPr lang="ko-KR" altLang="en-US" dirty="0" smtClean="0"/>
              <a:t>흡연구역</a:t>
            </a:r>
            <a:r>
              <a:rPr lang="ko-KR" altLang="en-US" dirty="0"/>
              <a:t>의</a:t>
            </a:r>
            <a:r>
              <a:rPr lang="ko-KR" altLang="en-US" dirty="0" smtClean="0"/>
              <a:t> 장단점 분석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en-US" altLang="ko-KR" dirty="0" smtClean="0"/>
              <a:t> </a:t>
            </a:r>
            <a:r>
              <a:rPr lang="ko-KR" altLang="en-US" dirty="0" smtClean="0"/>
              <a:t>결론</a:t>
            </a:r>
            <a:endParaRPr lang="en-US" altLang="ko-KR" dirty="0" smtClean="0"/>
          </a:p>
          <a:p>
            <a:r>
              <a:rPr lang="en-US" altLang="ko-KR" dirty="0"/>
              <a:t> </a:t>
            </a:r>
            <a:r>
              <a:rPr lang="en-US" altLang="ko-KR" dirty="0" smtClean="0"/>
              <a:t>       </a:t>
            </a:r>
          </a:p>
          <a:p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r>
              <a:rPr lang="en-US" altLang="ko-KR" dirty="0"/>
              <a:t> </a:t>
            </a:r>
            <a:r>
              <a:rPr lang="en-US" altLang="ko-KR" dirty="0" smtClean="0"/>
              <a:t>        </a:t>
            </a:r>
            <a:r>
              <a:rPr lang="ko-KR" altLang="en-US" dirty="0" smtClean="0"/>
              <a:t> </a:t>
            </a:r>
            <a:endParaRPr lang="en-US" altLang="ko-KR" dirty="0"/>
          </a:p>
          <a:p>
            <a:r>
              <a:rPr lang="en-US" altLang="ko-KR" dirty="0" smtClean="0"/>
              <a:t>      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o-KR" altLang="en-US" dirty="0" smtClean="0"/>
              <a:t>흡연구역 어떻게 생각하나</a:t>
            </a:r>
            <a:r>
              <a:rPr lang="en-US" altLang="ko-KR" dirty="0" smtClean="0"/>
              <a:t>?</a:t>
            </a:r>
            <a:endParaRPr lang="ko-KR" altLang="en-US" dirty="0"/>
          </a:p>
        </p:txBody>
      </p:sp>
      <p:pic>
        <p:nvPicPr>
          <p:cNvPr id="4" name="내용 개체 틀 3" descr="흡연자.jpg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357290" y="4071941"/>
            <a:ext cx="1857388" cy="1820239"/>
          </a:xfrm>
        </p:spPr>
      </p:pic>
      <p:sp>
        <p:nvSpPr>
          <p:cNvPr id="5" name="모서리가 둥근 사각형 설명선 4"/>
          <p:cNvSpPr/>
          <p:nvPr/>
        </p:nvSpPr>
        <p:spPr>
          <a:xfrm>
            <a:off x="2071670" y="2000240"/>
            <a:ext cx="1928826" cy="1428760"/>
          </a:xfrm>
          <a:prstGeom prst="wedgeRoundRectCallou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dirty="0" smtClean="0"/>
              <a:t>흡연실이 많이 부족하고 흡연실이 있어도 주변이 너무나 지저분하다</a:t>
            </a:r>
            <a:r>
              <a:rPr lang="en-US" altLang="ko-KR" dirty="0" smtClean="0"/>
              <a:t>.</a:t>
            </a:r>
            <a:endParaRPr lang="ko-KR" altLang="en-US" dirty="0"/>
          </a:p>
        </p:txBody>
      </p:sp>
      <p:pic>
        <p:nvPicPr>
          <p:cNvPr id="6" name="그림 5" descr="비흡연자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00628" y="3429000"/>
            <a:ext cx="2071702" cy="2702220"/>
          </a:xfrm>
          <a:prstGeom prst="rect">
            <a:avLst/>
          </a:prstGeom>
        </p:spPr>
      </p:pic>
      <p:sp>
        <p:nvSpPr>
          <p:cNvPr id="7" name="모서리가 둥근 사각형 설명선 6"/>
          <p:cNvSpPr/>
          <p:nvPr/>
        </p:nvSpPr>
        <p:spPr>
          <a:xfrm>
            <a:off x="6072198" y="2000240"/>
            <a:ext cx="2143140" cy="1643074"/>
          </a:xfrm>
          <a:prstGeom prst="wedgeRoundRectCallou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dirty="0" smtClean="0"/>
              <a:t>담배 </a:t>
            </a:r>
            <a:r>
              <a:rPr lang="ko-KR" altLang="en-US" dirty="0" err="1" smtClean="0"/>
              <a:t>피는건</a:t>
            </a:r>
            <a:r>
              <a:rPr lang="ko-KR" altLang="en-US" dirty="0" smtClean="0"/>
              <a:t> 좋은데  피지 않는 사람도 같이 있으니 피해를 되도록이면 주지 </a:t>
            </a:r>
            <a:r>
              <a:rPr lang="ko-KR" altLang="en-US" dirty="0" err="1" smtClean="0"/>
              <a:t>않았으면좋겠다</a:t>
            </a:r>
            <a:r>
              <a:rPr lang="en-US" altLang="ko-KR" dirty="0" smtClean="0"/>
              <a:t>.</a:t>
            </a:r>
            <a:endParaRPr lang="ko-KR" altLang="en-US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8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2" animBg="1"/>
      <p:bldP spid="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흡연구역 부족으로 인한 단점은</a:t>
            </a:r>
            <a:r>
              <a:rPr lang="en-US" altLang="ko-KR" dirty="0" smtClean="0"/>
              <a:t>?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838192"/>
          </a:xfrm>
        </p:spPr>
        <p:txBody>
          <a:bodyPr>
            <a:normAutofit fontScale="25000" lnSpcReduction="20000"/>
          </a:bodyPr>
          <a:lstStyle/>
          <a:p>
            <a:pPr>
              <a:buNone/>
            </a:pPr>
            <a:r>
              <a:rPr lang="ko-KR" altLang="en-US" sz="9600" dirty="0" smtClean="0"/>
              <a:t>보통 들어오는 현관문 앞에서 흡연하기 때문에 비흡연자에게 피해가 된다</a:t>
            </a:r>
            <a:r>
              <a:rPr lang="en-US" altLang="ko-KR" sz="9600" dirty="0" smtClean="0"/>
              <a:t>.</a:t>
            </a:r>
          </a:p>
          <a:p>
            <a:pPr>
              <a:buNone/>
            </a:pPr>
            <a:endParaRPr lang="en-US" altLang="ko-KR" sz="2400" dirty="0" smtClean="0"/>
          </a:p>
          <a:p>
            <a:pPr>
              <a:buNone/>
            </a:pPr>
            <a:endParaRPr lang="en-US" altLang="ko-KR" sz="2400" dirty="0" smtClean="0"/>
          </a:p>
          <a:p>
            <a:pPr>
              <a:buNone/>
            </a:pPr>
            <a:r>
              <a:rPr lang="en-US" altLang="ko-KR" sz="2400" dirty="0" smtClean="0"/>
              <a:t>  </a:t>
            </a:r>
          </a:p>
          <a:p>
            <a:pPr>
              <a:buNone/>
            </a:pPr>
            <a:r>
              <a:rPr lang="en-US" altLang="ko-KR" sz="2400" dirty="0" smtClean="0"/>
              <a:t>                         </a:t>
            </a:r>
            <a:endParaRPr lang="en-US" altLang="ko-KR" sz="2400" dirty="0" smtClean="0"/>
          </a:p>
          <a:p>
            <a:pPr>
              <a:buNone/>
            </a:pPr>
            <a:endParaRPr lang="en-US" altLang="ko-KR" sz="2400" dirty="0" smtClean="0"/>
          </a:p>
          <a:p>
            <a:pPr>
              <a:buNone/>
            </a:pPr>
            <a:endParaRPr lang="en-US" altLang="ko-KR" sz="2400" dirty="0" smtClean="0"/>
          </a:p>
          <a:p>
            <a:pPr>
              <a:buNone/>
            </a:pPr>
            <a:endParaRPr lang="en-US" altLang="ko-KR" sz="2400" dirty="0" smtClean="0"/>
          </a:p>
          <a:p>
            <a:pPr>
              <a:buNone/>
            </a:pPr>
            <a:endParaRPr lang="en-US" altLang="ko-KR" sz="2400" dirty="0" smtClean="0"/>
          </a:p>
          <a:p>
            <a:pPr>
              <a:buNone/>
            </a:pPr>
            <a:endParaRPr lang="ko-KR" altLang="en-US" dirty="0"/>
          </a:p>
        </p:txBody>
      </p:sp>
      <p:pic>
        <p:nvPicPr>
          <p:cNvPr id="4" name="그림 3" descr="길바닥담배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00694" y="3357562"/>
            <a:ext cx="2428892" cy="1829766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5857884" y="2500306"/>
            <a:ext cx="164307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800" dirty="0" err="1" smtClean="0">
                <a:solidFill>
                  <a:srgbClr val="FF0000"/>
                </a:solidFill>
              </a:rPr>
              <a:t>그로인해</a:t>
            </a:r>
            <a:r>
              <a:rPr lang="en-US" altLang="ko-KR" sz="2800" dirty="0" smtClean="0">
                <a:solidFill>
                  <a:srgbClr val="FF0000"/>
                </a:solidFill>
              </a:rPr>
              <a:t>!</a:t>
            </a:r>
            <a:endParaRPr lang="ko-KR" altLang="en-US" sz="2800" dirty="0">
              <a:solidFill>
                <a:srgbClr val="FF0000"/>
              </a:solidFill>
            </a:endParaRPr>
          </a:p>
        </p:txBody>
      </p:sp>
      <p:pic>
        <p:nvPicPr>
          <p:cNvPr id="6" name="그림 5" descr="2010-10-18 15.02.43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00166" y="3214685"/>
            <a:ext cx="3286148" cy="2464611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3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흡연구역을 좀 </a:t>
            </a:r>
            <a:r>
              <a:rPr lang="ko-KR" altLang="en-US" dirty="0" err="1" smtClean="0"/>
              <a:t>더늘리게되면</a:t>
            </a:r>
            <a:r>
              <a:rPr lang="en-US" altLang="ko-KR" dirty="0" smtClean="0"/>
              <a:t>?</a:t>
            </a:r>
            <a:endParaRPr lang="ko-KR" altLang="en-US" dirty="0"/>
          </a:p>
        </p:txBody>
      </p:sp>
      <p:pic>
        <p:nvPicPr>
          <p:cNvPr id="6" name="내용 개체 틀 5" descr="흡연실 예.jpg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357290" y="2428868"/>
            <a:ext cx="3643338" cy="2414520"/>
          </a:xfrm>
        </p:spPr>
      </p:pic>
      <p:sp>
        <p:nvSpPr>
          <p:cNvPr id="7" name="TextBox 6"/>
          <p:cNvSpPr txBox="1"/>
          <p:nvPr/>
        </p:nvSpPr>
        <p:spPr>
          <a:xfrm>
            <a:off x="5214942" y="2000240"/>
            <a:ext cx="33575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 smtClean="0"/>
              <a:t>담배꽁초나 쓰레기</a:t>
            </a:r>
            <a:r>
              <a:rPr lang="en-US" altLang="ko-KR" dirty="0" smtClean="0"/>
              <a:t>,</a:t>
            </a:r>
            <a:r>
              <a:rPr lang="ko-KR" altLang="en-US" dirty="0" smtClean="0"/>
              <a:t>가래 같은 것들을 처리하기 쉬워진다</a:t>
            </a:r>
            <a:r>
              <a:rPr lang="en-US" altLang="ko-KR" dirty="0" smtClean="0"/>
              <a:t>.</a:t>
            </a:r>
            <a:endParaRPr lang="ko-KR" alt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5429256" y="3143248"/>
            <a:ext cx="307183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 smtClean="0"/>
              <a:t>비흡연자에게  피해를 주는 탁한 공기를 줄일 수 있다</a:t>
            </a:r>
            <a:r>
              <a:rPr lang="en-US" altLang="ko-KR" dirty="0" smtClean="0"/>
              <a:t>.</a:t>
            </a:r>
            <a:endParaRPr lang="ko-KR" alt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5429256" y="4214818"/>
            <a:ext cx="250033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 smtClean="0"/>
              <a:t>자연스럽게 각 단대 현관같이 많은 사람이 </a:t>
            </a:r>
            <a:r>
              <a:rPr lang="ko-KR" altLang="en-US" dirty="0" err="1" smtClean="0"/>
              <a:t>다니는곳이</a:t>
            </a:r>
            <a:r>
              <a:rPr lang="ko-KR" altLang="en-US" dirty="0" smtClean="0"/>
              <a:t> 전보다 훨씬 깨끗해진다</a:t>
            </a:r>
            <a:r>
              <a:rPr lang="en-US" altLang="ko-KR" dirty="0" smtClean="0"/>
              <a:t>.</a:t>
            </a:r>
            <a:endParaRPr lang="ko-KR" altLang="en-US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흡연구역이 많아진다고 좋기만 </a:t>
            </a:r>
            <a:r>
              <a:rPr lang="ko-KR" altLang="en-US" dirty="0" err="1" smtClean="0"/>
              <a:t>할가</a:t>
            </a:r>
            <a:r>
              <a:rPr lang="en-US" altLang="ko-KR" dirty="0" smtClean="0"/>
              <a:t>?</a:t>
            </a:r>
            <a:endParaRPr lang="ko-KR" altLang="en-US" dirty="0"/>
          </a:p>
        </p:txBody>
      </p:sp>
      <p:pic>
        <p:nvPicPr>
          <p:cNvPr id="4" name="내용 개체 틀 3" descr="DSCN0489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5572132" y="2357430"/>
            <a:ext cx="3037876" cy="2278407"/>
          </a:xfrm>
        </p:spPr>
      </p:pic>
      <p:pic>
        <p:nvPicPr>
          <p:cNvPr id="5" name="그림 4" descr="흡연실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143108" y="1643050"/>
            <a:ext cx="2857520" cy="2143140"/>
          </a:xfrm>
          <a:prstGeom prst="rect">
            <a:avLst/>
          </a:prstGeom>
        </p:spPr>
      </p:pic>
      <p:pic>
        <p:nvPicPr>
          <p:cNvPr id="6" name="그림 5" descr="밀폐된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285984" y="4143380"/>
            <a:ext cx="3009906" cy="2244111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흡연구역 설계에 단점보완은 이렇게</a:t>
            </a:r>
            <a:r>
              <a:rPr lang="en-US" altLang="ko-KR" dirty="0" smtClean="0"/>
              <a:t>..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 smtClean="0"/>
              <a:t>흡연실 내에 적당한량의 쓰레기통과 재떨이를 설치한다</a:t>
            </a:r>
            <a:r>
              <a:rPr lang="en-US" altLang="ko-KR" dirty="0" smtClean="0"/>
              <a:t>.</a:t>
            </a:r>
          </a:p>
          <a:p>
            <a:r>
              <a:rPr lang="ko-KR" altLang="en-US" dirty="0" smtClean="0"/>
              <a:t>폐쇄되고 칙칙한 공간을 선택하기보다는 밝은 공간으로 선정한다</a:t>
            </a:r>
            <a:r>
              <a:rPr lang="en-US" altLang="ko-KR" dirty="0" smtClean="0"/>
              <a:t>.</a:t>
            </a:r>
            <a:r>
              <a:rPr lang="ko-KR" altLang="en-US" dirty="0" smtClean="0"/>
              <a:t> </a:t>
            </a:r>
            <a:endParaRPr lang="en-US" altLang="ko-KR" dirty="0" smtClean="0"/>
          </a:p>
          <a:p>
            <a:r>
              <a:rPr lang="ko-KR" altLang="en-US" dirty="0" smtClean="0"/>
              <a:t>폐쇄된 공간을 사용할 경우 연기가 빠져 나갈 수 있게 </a:t>
            </a:r>
            <a:r>
              <a:rPr lang="ko-KR" altLang="en-US" dirty="0" err="1" smtClean="0"/>
              <a:t>환풍</a:t>
            </a:r>
            <a:r>
              <a:rPr lang="ko-KR" altLang="en-US" dirty="0" smtClean="0"/>
              <a:t> 시스템으로 대처한다</a:t>
            </a:r>
            <a:r>
              <a:rPr lang="en-US" altLang="ko-KR" dirty="0" smtClean="0"/>
              <a:t>.</a:t>
            </a:r>
          </a:p>
          <a:p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endParaRPr lang="ko-KR" altLang="en-US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ko-KR" altLang="en-US" sz="3600" dirty="0" smtClean="0"/>
              <a:t>흡연자와 비흡연자 두 </a:t>
            </a:r>
            <a:r>
              <a:rPr lang="ko-KR" altLang="en-US" sz="3600" dirty="0" err="1" smtClean="0"/>
              <a:t>쪽다</a:t>
            </a:r>
            <a:r>
              <a:rPr lang="ko-KR" altLang="en-US" sz="3600" dirty="0" smtClean="0"/>
              <a:t> 보기 좋은 </a:t>
            </a:r>
            <a:r>
              <a:rPr lang="ko-KR" altLang="en-US" sz="3600" dirty="0" err="1" smtClean="0"/>
              <a:t>흡연실예</a:t>
            </a:r>
            <a:endParaRPr lang="ko-KR" altLang="en-US" sz="3600" dirty="0"/>
          </a:p>
        </p:txBody>
      </p:sp>
      <p:pic>
        <p:nvPicPr>
          <p:cNvPr id="4" name="내용 개체 틀 3" descr="2010-10-18 14.58.13.jpg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285852" y="1428736"/>
            <a:ext cx="3524274" cy="2643206"/>
          </a:xfrm>
        </p:spPr>
      </p:pic>
      <p:pic>
        <p:nvPicPr>
          <p:cNvPr id="5" name="그림 4" descr="미래흡연실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929190" y="3429000"/>
            <a:ext cx="3750056" cy="2786058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928794" y="2500306"/>
            <a:ext cx="7498080" cy="1143000"/>
          </a:xfrm>
        </p:spPr>
        <p:txBody>
          <a:bodyPr>
            <a:normAutofit/>
          </a:bodyPr>
          <a:lstStyle/>
          <a:p>
            <a:r>
              <a:rPr lang="ko-KR" altLang="en-US" sz="6000" dirty="0" smtClean="0"/>
              <a:t>감사합니다</a:t>
            </a:r>
            <a:r>
              <a:rPr lang="en-US" altLang="ko-KR" sz="6000" dirty="0" smtClean="0"/>
              <a:t>!</a:t>
            </a:r>
            <a:endParaRPr lang="ko-KR" altLang="en-US" sz="6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5.8|21.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5|10.4|14|1.4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.8|5.4|5.3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5|8.3|28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9|17.8|7.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3|7.1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태양">
  <a:themeElements>
    <a:clrScheme name="태양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태양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태양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204</TotalTime>
  <Words>170</Words>
  <Application>Microsoft Office PowerPoint</Application>
  <PresentationFormat>화면 슬라이드 쇼(4:3)</PresentationFormat>
  <Paragraphs>51</Paragraphs>
  <Slides>9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9</vt:i4>
      </vt:variant>
    </vt:vector>
  </HeadingPairs>
  <TitlesOfParts>
    <vt:vector size="10" baseType="lpstr">
      <vt:lpstr>태양</vt:lpstr>
      <vt:lpstr> 흡연자와 비흡연자를 위한  흡연 구역 설계</vt:lpstr>
      <vt:lpstr>         목차</vt:lpstr>
      <vt:lpstr>흡연구역 어떻게 생각하나?</vt:lpstr>
      <vt:lpstr>흡연구역 부족으로 인한 단점은?</vt:lpstr>
      <vt:lpstr>흡연구역을 좀 더늘리게되면?</vt:lpstr>
      <vt:lpstr>흡연구역이 많아진다고 좋기만 할가?</vt:lpstr>
      <vt:lpstr>흡연구역 설계에 단점보완은 이렇게..</vt:lpstr>
      <vt:lpstr>흡연자와 비흡연자 두 쪽다 보기 좋은 흡연실예</vt:lpstr>
      <vt:lpstr>감사합니다!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흡연자와 비흡연자를 위한  흡연 구역 설계</dc:title>
  <dc:creator>kang</dc:creator>
  <cp:lastModifiedBy>kang</cp:lastModifiedBy>
  <cp:revision>26</cp:revision>
  <dcterms:created xsi:type="dcterms:W3CDTF">2010-10-18T17:04:59Z</dcterms:created>
  <dcterms:modified xsi:type="dcterms:W3CDTF">2010-10-18T20:29:32Z</dcterms:modified>
</cp:coreProperties>
</file>