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8" r:id="rId4"/>
    <p:sldId id="272" r:id="rId5"/>
    <p:sldId id="271" r:id="rId6"/>
    <p:sldId id="270" r:id="rId7"/>
    <p:sldId id="269" r:id="rId8"/>
    <p:sldId id="274" r:id="rId9"/>
    <p:sldId id="275" r:id="rId10"/>
    <p:sldId id="276" r:id="rId11"/>
    <p:sldId id="277" r:id="rId12"/>
    <p:sldId id="278" r:id="rId13"/>
    <p:sldId id="283" r:id="rId14"/>
    <p:sldId id="282" r:id="rId15"/>
    <p:sldId id="281" r:id="rId16"/>
    <p:sldId id="280" r:id="rId17"/>
    <p:sldId id="284" r:id="rId18"/>
    <p:sldId id="285" r:id="rId19"/>
    <p:sldId id="286" r:id="rId20"/>
    <p:sldId id="287" r:id="rId21"/>
    <p:sldId id="26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E05B-AA5D-4AA0-8D2A-7E1082D2A3B9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A0E71-82C9-4EBE-B381-C5A911C192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1952F-DEA6-4739-ACF8-BB55B9CD81C7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648A6-DCF2-4F85-B145-55529540EB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1B7FE92-6CED-4550-8AF8-EE15C27963C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286BBA-C205-4BD8-94D2-612AE54399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2910" y="3429000"/>
            <a:ext cx="8001056" cy="285752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fontScale="85000" lnSpcReduction="10000"/>
          </a:bodyPr>
          <a:lstStyle/>
          <a:p>
            <a:endParaRPr lang="en-US" altLang="ko-KR" sz="2200" dirty="0" smtClean="0"/>
          </a:p>
          <a:p>
            <a:r>
              <a:rPr lang="ko-KR" altLang="en-US" sz="5200" b="0" spc="-1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종합복지관 </a:t>
            </a:r>
            <a:r>
              <a:rPr lang="en-US" altLang="ko-KR" sz="5200" b="0" spc="-1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~ </a:t>
            </a:r>
            <a:r>
              <a:rPr lang="ko-KR" altLang="en-US" sz="5200" b="0" spc="-1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금호방면</a:t>
            </a:r>
            <a:endParaRPr lang="en-US" altLang="ko-KR" sz="5200" b="0" spc="-100" dirty="0" smtClean="0">
              <a:solidFill>
                <a:schemeClr val="tx1"/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5200" b="0" spc="-100" dirty="0" smtClean="0">
                <a:solidFill>
                  <a:schemeClr val="accent1"/>
                </a:solidFill>
                <a:latin typeface="HY나무B" pitchFamily="18" charset="-127"/>
                <a:ea typeface="HY나무B" pitchFamily="18" charset="-127"/>
              </a:rPr>
              <a:t>                      연결도로 설계</a:t>
            </a:r>
            <a:endParaRPr lang="en-US" altLang="ko-KR" sz="5200" b="0" spc="-100" dirty="0" smtClean="0">
              <a:solidFill>
                <a:schemeClr val="accent1"/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4000" dirty="0" smtClean="0">
                <a:latin typeface="HY울릉도B" pitchFamily="18" charset="-127"/>
                <a:ea typeface="HY울릉도B" pitchFamily="18" charset="-127"/>
              </a:rPr>
              <a:t>                           </a:t>
            </a:r>
            <a:endParaRPr lang="en-US" altLang="ko-KR" sz="4000" b="0" spc="-100" dirty="0" smtClean="0">
              <a:solidFill>
                <a:schemeClr val="accent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33488"/>
          </a:xfrm>
        </p:spPr>
        <p:txBody>
          <a:bodyPr>
            <a:normAutofit/>
          </a:bodyPr>
          <a:lstStyle/>
          <a:p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무지개조</a:t>
            </a:r>
            <a:endParaRPr lang="ko-KR" altLang="en-US" sz="72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7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017096" cy="7101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206929" cy="73174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9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360667" cy="7101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2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3"/>
            <a:ext cx="5904656" cy="4710935"/>
          </a:xfrm>
        </p:spPr>
      </p:pic>
      <p:pic>
        <p:nvPicPr>
          <p:cNvPr id="5" name="그림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7691" y="3501008"/>
            <a:ext cx="6296005" cy="3056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2(횡단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645024"/>
            <a:ext cx="3986505" cy="3024336"/>
          </a:xfrm>
        </p:spPr>
      </p:pic>
      <p:pic>
        <p:nvPicPr>
          <p:cNvPr id="5" name="그림 4" descr="시공2(횡단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4032448" cy="2900533"/>
          </a:xfrm>
          <a:prstGeom prst="rect">
            <a:avLst/>
          </a:prstGeom>
        </p:spPr>
      </p:pic>
      <p:pic>
        <p:nvPicPr>
          <p:cNvPr id="6" name="그림 5" descr="시공2(횡단2)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2696"/>
            <a:ext cx="3967510" cy="2736304"/>
          </a:xfrm>
          <a:prstGeom prst="rect">
            <a:avLst/>
          </a:prstGeom>
        </p:spPr>
      </p:pic>
      <p:pic>
        <p:nvPicPr>
          <p:cNvPr id="7" name="그림 6" descr="시공2(횡단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45024"/>
            <a:ext cx="3960440" cy="300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2(횡단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573016"/>
            <a:ext cx="4032448" cy="2895305"/>
          </a:xfrm>
        </p:spPr>
      </p:pic>
      <p:pic>
        <p:nvPicPr>
          <p:cNvPr id="5" name="그림 4" descr="시공2(횡단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986506" cy="3024336"/>
          </a:xfrm>
          <a:prstGeom prst="rect">
            <a:avLst/>
          </a:prstGeom>
        </p:spPr>
      </p:pic>
      <p:pic>
        <p:nvPicPr>
          <p:cNvPr id="6" name="그림 5" descr="시공2(횡단6)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0648"/>
            <a:ext cx="3888432" cy="3037838"/>
          </a:xfrm>
          <a:prstGeom prst="rect">
            <a:avLst/>
          </a:prstGeom>
        </p:spPr>
      </p:pic>
      <p:pic>
        <p:nvPicPr>
          <p:cNvPr id="7" name="그림 6" descr="시공2(횡단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396044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2(횡단9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0470" y="1527175"/>
            <a:ext cx="6026547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3(횡단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4032448" cy="2933148"/>
          </a:xfrm>
        </p:spPr>
      </p:pic>
      <p:pic>
        <p:nvPicPr>
          <p:cNvPr id="5" name="그림 4" descr="시공3(횡단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3016"/>
            <a:ext cx="4352985" cy="2952328"/>
          </a:xfrm>
          <a:prstGeom prst="rect">
            <a:avLst/>
          </a:prstGeom>
        </p:spPr>
      </p:pic>
      <p:pic>
        <p:nvPicPr>
          <p:cNvPr id="6" name="그림 5" descr="시공3(횡단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104456" cy="3257550"/>
          </a:xfrm>
          <a:prstGeom prst="rect">
            <a:avLst/>
          </a:prstGeom>
        </p:spPr>
      </p:pic>
      <p:pic>
        <p:nvPicPr>
          <p:cNvPr id="7" name="그림 6" descr="시공3(횡단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0648"/>
            <a:ext cx="4176464" cy="324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3(횡단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692406"/>
            <a:ext cx="4104456" cy="2832938"/>
          </a:xfrm>
        </p:spPr>
      </p:pic>
      <p:pic>
        <p:nvPicPr>
          <p:cNvPr id="5" name="그림 4" descr="시공3(횡단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283968" cy="3346850"/>
          </a:xfrm>
          <a:prstGeom prst="rect">
            <a:avLst/>
          </a:prstGeom>
        </p:spPr>
      </p:pic>
      <p:pic>
        <p:nvPicPr>
          <p:cNvPr id="6" name="그림 5" descr="시공3(횡단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60648"/>
            <a:ext cx="4332001" cy="3384376"/>
          </a:xfrm>
          <a:prstGeom prst="rect">
            <a:avLst/>
          </a:prstGeom>
        </p:spPr>
      </p:pic>
      <p:pic>
        <p:nvPicPr>
          <p:cNvPr id="7" name="그림 6" descr="시공3(횡단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4176464" cy="292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 descr="시공3(횡단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5259200" cy="4108750"/>
          </a:xfrm>
          <a:prstGeom prst="rect">
            <a:avLst/>
          </a:prstGeom>
        </p:spPr>
      </p:pic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5001104" cy="5616624"/>
          </a:xfrm>
          <a:prstGeom prst="rect">
            <a:avLst/>
          </a:prstGeom>
        </p:spPr>
      </p:pic>
      <p:pic>
        <p:nvPicPr>
          <p:cNvPr id="4" name="내용 개체 틀 3" descr="1_2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708920"/>
            <a:ext cx="5185271" cy="3801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3 단면도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243408"/>
            <a:ext cx="9089803" cy="7101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형 설명선 8"/>
          <p:cNvSpPr/>
          <p:nvPr/>
        </p:nvSpPr>
        <p:spPr>
          <a:xfrm>
            <a:off x="3786182" y="1428736"/>
            <a:ext cx="3643338" cy="3571900"/>
          </a:xfrm>
          <a:prstGeom prst="wedgeEllipseCallout">
            <a:avLst>
              <a:gd name="adj1" fmla="val -49935"/>
              <a:gd name="adj2" fmla="val 53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sz="6000" dirty="0" smtClean="0">
                <a:latin typeface="HY나무B" pitchFamily="18" charset="-127"/>
                <a:ea typeface="HY나무B" pitchFamily="18" charset="-127"/>
              </a:rPr>
              <a:t>감사</a:t>
            </a:r>
            <a:endParaRPr lang="en-US" altLang="ko-KR" sz="6000" dirty="0" smtClean="0"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ko-KR" altLang="en-US" sz="5400" dirty="0" smtClean="0">
                <a:latin typeface="HY나무B" pitchFamily="18" charset="-127"/>
                <a:ea typeface="HY나무B" pitchFamily="18" charset="-127"/>
              </a:rPr>
              <a:t>합니다</a:t>
            </a:r>
            <a:r>
              <a:rPr lang="en-US" altLang="ko-KR" sz="5400" dirty="0" smtClean="0">
                <a:latin typeface="HY나무B" pitchFamily="18" charset="-127"/>
                <a:ea typeface="HY나무B" pitchFamily="18" charset="-127"/>
              </a:rPr>
              <a:t>!!</a:t>
            </a:r>
          </a:p>
          <a:p>
            <a:pPr algn="ctr"/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643042" y="5143512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무지개 조</a:t>
            </a:r>
            <a:r>
              <a:rPr lang="en-US" altLang="ko-KR" sz="4000" dirty="0" smtClean="0">
                <a:latin typeface="HY나무B" pitchFamily="18" charset="-127"/>
                <a:ea typeface="HY나무B" pitchFamily="18" charset="-127"/>
              </a:rPr>
              <a:t>-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시공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6231976" cy="48691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315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315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81020" cy="73448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12013" cy="7101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243408"/>
            <a:ext cx="9144000" cy="7101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시공1(횡단6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206929" cy="71734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중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</Words>
  <Application>Microsoft Office PowerPoint</Application>
  <PresentationFormat>화면 슬라이드 쇼(4:3)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중앙</vt:lpstr>
      <vt:lpstr>무지개조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무지개조</dc:title>
  <cp:lastModifiedBy>공동91</cp:lastModifiedBy>
  <cp:revision>7</cp:revision>
  <dcterms:modified xsi:type="dcterms:W3CDTF">2010-11-01T02:12:23Z</dcterms:modified>
</cp:coreProperties>
</file>