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7" r:id="rId2"/>
    <p:sldId id="258" r:id="rId3"/>
    <p:sldId id="271" r:id="rId4"/>
    <p:sldId id="257" r:id="rId5"/>
    <p:sldId id="260" r:id="rId6"/>
    <p:sldId id="272" r:id="rId7"/>
    <p:sldId id="273" r:id="rId8"/>
    <p:sldId id="268" r:id="rId9"/>
    <p:sldId id="269" r:id="rId10"/>
    <p:sldId id="274" r:id="rId11"/>
    <p:sldId id="275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8" r:id="rId23"/>
    <p:sldId id="289" r:id="rId24"/>
    <p:sldId id="276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3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E6493-4945-415D-8496-F767FFBADB62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3549F-F30A-4E6E-B16D-015D514F08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8214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83D7-D754-4605-BFE7-F875FB5EBD4D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B8B1-DF1F-4877-8058-123FF1E9E1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29194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83D7-D754-4605-BFE7-F875FB5EBD4D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B8B1-DF1F-4877-8058-123FF1E9E1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13540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783D7-D754-4605-BFE7-F875FB5EBD4D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5B8B1-DF1F-4877-8058-123FF1E9E1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2663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592973" y="2504703"/>
            <a:ext cx="59410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800" b="1" dirty="0" err="1" smtClean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</a:gradFill>
              </a:rPr>
              <a:t>아스콘위의</a:t>
            </a:r>
            <a:r>
              <a:rPr lang="ko-KR" altLang="en-US" sz="4800" b="1" dirty="0" smtClean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</a:gradFill>
              </a:rPr>
              <a:t> 사나이들</a:t>
            </a:r>
            <a:endParaRPr lang="en-US" sz="2400" b="1" dirty="0" smtClean="0">
              <a:ln w="3175">
                <a:noFill/>
              </a:ln>
              <a:gradFill>
                <a:gsLst>
                  <a:gs pos="0">
                    <a:schemeClr val="tx1"/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6200000" scaled="1"/>
              </a:gra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594677" y="2508681"/>
            <a:ext cx="59410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800" b="1" dirty="0" err="1" smtClean="0">
                <a:ln w="3175"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아스콘위의</a:t>
            </a:r>
            <a:r>
              <a:rPr lang="ko-KR" altLang="en-US" sz="4800" b="1" dirty="0" smtClean="0">
                <a:ln w="3175"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사나이들</a:t>
            </a:r>
            <a:endParaRPr lang="en-US" sz="2400" b="1" dirty="0" smtClean="0">
              <a:ln w="3175">
                <a:solidFill>
                  <a:schemeClr val="accent4">
                    <a:lumMod val="75000"/>
                    <a:alpha val="0"/>
                  </a:schemeClr>
                </a:solidFill>
              </a:ln>
              <a:gradFill flip="none" rotWithShape="1">
                <a:gsLst>
                  <a:gs pos="0">
                    <a:schemeClr val="accent4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94678" y="2509956"/>
            <a:ext cx="59410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800" b="1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아스콘위의</a:t>
            </a:r>
            <a:r>
              <a:rPr lang="ko-KR" altLang="en-US" sz="4800" b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사나이들</a:t>
            </a:r>
            <a:endParaRPr lang="en-US" sz="2400" b="1" dirty="0" smtClean="0"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3027492" y="4152905"/>
            <a:ext cx="3090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3175">
                  <a:solidFill>
                    <a:schemeClr val="tx1">
                      <a:alpha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20524808 </a:t>
            </a:r>
            <a:r>
              <a:rPr lang="ko-KR" altLang="en-US" sz="2800" b="1" dirty="0" smtClean="0">
                <a:ln w="3175">
                  <a:solidFill>
                    <a:schemeClr val="tx1">
                      <a:alpha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김태영</a:t>
            </a:r>
            <a:endParaRPr lang="en-US" altLang="ko-KR" sz="2800" b="1" dirty="0" smtClean="0">
              <a:ln w="3175">
                <a:solidFill>
                  <a:schemeClr val="tx1">
                    <a:alpha val="15000"/>
                  </a:schemeClr>
                </a:solidFill>
              </a:ln>
              <a:solidFill>
                <a:schemeClr val="tx1">
                  <a:lumMod val="95000"/>
                  <a:lumOff val="5000"/>
                  <a:alpha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altLang="ko-KR" sz="2800" b="1" dirty="0">
                <a:ln w="3175">
                  <a:solidFill>
                    <a:schemeClr val="tx1">
                      <a:alpha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20525386 </a:t>
            </a:r>
            <a:r>
              <a:rPr lang="ko-KR" altLang="en-US" sz="2800" b="1" dirty="0">
                <a:ln w="3175">
                  <a:solidFill>
                    <a:schemeClr val="tx1">
                      <a:alpha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오창욱</a:t>
            </a:r>
            <a:endParaRPr lang="en-US" altLang="ko-KR" sz="2800" b="1" dirty="0">
              <a:ln w="3175">
                <a:solidFill>
                  <a:schemeClr val="tx1">
                    <a:alpha val="15000"/>
                  </a:schemeClr>
                </a:solidFill>
              </a:ln>
              <a:solidFill>
                <a:schemeClr val="tx1">
                  <a:lumMod val="95000"/>
                  <a:lumOff val="5000"/>
                  <a:alpha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2800" b="1" dirty="0" smtClean="0">
                <a:ln w="3175">
                  <a:solidFill>
                    <a:schemeClr val="tx1">
                      <a:alpha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20526084 </a:t>
            </a:r>
            <a:r>
              <a:rPr lang="ko-KR" altLang="en-US" sz="2800" b="1" dirty="0" err="1" smtClean="0">
                <a:ln w="3175">
                  <a:solidFill>
                    <a:schemeClr val="tx1">
                      <a:alpha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하대곤</a:t>
            </a:r>
            <a:endParaRPr lang="en-US" altLang="ko-KR" sz="2800" b="1" dirty="0" smtClean="0">
              <a:ln w="3175">
                <a:solidFill>
                  <a:schemeClr val="tx1">
                    <a:alpha val="15000"/>
                  </a:schemeClr>
                </a:solidFill>
              </a:ln>
              <a:solidFill>
                <a:schemeClr val="tx1">
                  <a:lumMod val="95000"/>
                  <a:lumOff val="5000"/>
                  <a:alpha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2800" b="1" dirty="0" smtClean="0">
                <a:ln w="3175">
                  <a:solidFill>
                    <a:schemeClr val="tx1">
                      <a:alpha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20627734 </a:t>
            </a:r>
            <a:r>
              <a:rPr lang="ko-KR" altLang="en-US" sz="2800" b="1" dirty="0" smtClean="0">
                <a:ln w="3175">
                  <a:solidFill>
                    <a:schemeClr val="tx1">
                      <a:alpha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오창민</a:t>
            </a:r>
            <a:endParaRPr lang="en-US" sz="2800" b="1" dirty="0" smtClean="0">
              <a:ln w="3175">
                <a:solidFill>
                  <a:schemeClr val="tx1">
                    <a:alpha val="15000"/>
                  </a:schemeClr>
                </a:solidFill>
              </a:ln>
              <a:solidFill>
                <a:schemeClr val="tx1">
                  <a:lumMod val="95000"/>
                  <a:lumOff val="5000"/>
                  <a:alpha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자유형 21"/>
          <p:cNvSpPr/>
          <p:nvPr/>
        </p:nvSpPr>
        <p:spPr>
          <a:xfrm>
            <a:off x="-4280430" y="2625084"/>
            <a:ext cx="14664877" cy="1415032"/>
          </a:xfrm>
          <a:custGeom>
            <a:avLst/>
            <a:gdLst>
              <a:gd name="connsiteX0" fmla="*/ 0 w 10134600"/>
              <a:gd name="connsiteY0" fmla="*/ 410633 h 977900"/>
              <a:gd name="connsiteX1" fmla="*/ 2438400 w 10134600"/>
              <a:gd name="connsiteY1" fmla="*/ 80433 h 977900"/>
              <a:gd name="connsiteX2" fmla="*/ 6096000 w 10134600"/>
              <a:gd name="connsiteY2" fmla="*/ 893233 h 977900"/>
              <a:gd name="connsiteX3" fmla="*/ 10134600 w 10134600"/>
              <a:gd name="connsiteY3" fmla="*/ 588433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4600" h="977900">
                <a:moveTo>
                  <a:pt x="0" y="410633"/>
                </a:moveTo>
                <a:cubicBezTo>
                  <a:pt x="711200" y="205316"/>
                  <a:pt x="1422400" y="0"/>
                  <a:pt x="2438400" y="80433"/>
                </a:cubicBezTo>
                <a:cubicBezTo>
                  <a:pt x="3454400" y="160866"/>
                  <a:pt x="4813300" y="808566"/>
                  <a:pt x="6096000" y="893233"/>
                </a:cubicBezTo>
                <a:cubicBezTo>
                  <a:pt x="7378700" y="977900"/>
                  <a:pt x="8756650" y="783166"/>
                  <a:pt x="10134600" y="588433"/>
                </a:cubicBezTo>
              </a:path>
            </a:pathLst>
          </a:custGeom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자유형 22"/>
          <p:cNvSpPr/>
          <p:nvPr/>
        </p:nvSpPr>
        <p:spPr>
          <a:xfrm>
            <a:off x="-3986672" y="3633054"/>
            <a:ext cx="14150320" cy="790213"/>
          </a:xfrm>
          <a:custGeom>
            <a:avLst/>
            <a:gdLst>
              <a:gd name="connsiteX0" fmla="*/ 0 w 9779000"/>
              <a:gd name="connsiteY0" fmla="*/ 76200 h 546100"/>
              <a:gd name="connsiteX1" fmla="*/ 5181600 w 9779000"/>
              <a:gd name="connsiteY1" fmla="*/ 533400 h 546100"/>
              <a:gd name="connsiteX2" fmla="*/ 9779000 w 9779000"/>
              <a:gd name="connsiteY2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79000" h="546100">
                <a:moveTo>
                  <a:pt x="0" y="76200"/>
                </a:moveTo>
                <a:cubicBezTo>
                  <a:pt x="1775883" y="311150"/>
                  <a:pt x="3551767" y="546100"/>
                  <a:pt x="5181600" y="533400"/>
                </a:cubicBezTo>
                <a:cubicBezTo>
                  <a:pt x="6811433" y="520700"/>
                  <a:pt x="8295216" y="260350"/>
                  <a:pt x="9779000" y="0"/>
                </a:cubicBezTo>
              </a:path>
            </a:pathLst>
          </a:custGeom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자유형 23"/>
          <p:cNvSpPr/>
          <p:nvPr/>
        </p:nvSpPr>
        <p:spPr>
          <a:xfrm>
            <a:off x="-3632693" y="2632922"/>
            <a:ext cx="14040058" cy="900474"/>
          </a:xfrm>
          <a:custGeom>
            <a:avLst/>
            <a:gdLst>
              <a:gd name="connsiteX0" fmla="*/ 0 w 9702800"/>
              <a:gd name="connsiteY0" fmla="*/ 622300 h 622300"/>
              <a:gd name="connsiteX1" fmla="*/ 3073400 w 9702800"/>
              <a:gd name="connsiteY1" fmla="*/ 571500 h 622300"/>
              <a:gd name="connsiteX2" fmla="*/ 7137400 w 9702800"/>
              <a:gd name="connsiteY2" fmla="*/ 38100 h 622300"/>
              <a:gd name="connsiteX3" fmla="*/ 9702800 w 9702800"/>
              <a:gd name="connsiteY3" fmla="*/ 3429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2800" h="622300">
                <a:moveTo>
                  <a:pt x="0" y="622300"/>
                </a:moveTo>
                <a:lnTo>
                  <a:pt x="3073400" y="571500"/>
                </a:lnTo>
                <a:cubicBezTo>
                  <a:pt x="4262967" y="474133"/>
                  <a:pt x="6032500" y="76200"/>
                  <a:pt x="7137400" y="38100"/>
                </a:cubicBezTo>
                <a:cubicBezTo>
                  <a:pt x="8242300" y="0"/>
                  <a:pt x="8972550" y="171450"/>
                  <a:pt x="9702800" y="342900"/>
                </a:cubicBezTo>
              </a:path>
            </a:pathLst>
          </a:custGeom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자유형 24"/>
          <p:cNvSpPr/>
          <p:nvPr/>
        </p:nvSpPr>
        <p:spPr>
          <a:xfrm>
            <a:off x="-3780364" y="2704360"/>
            <a:ext cx="14517861" cy="649322"/>
          </a:xfrm>
          <a:custGeom>
            <a:avLst/>
            <a:gdLst>
              <a:gd name="connsiteX0" fmla="*/ 0 w 10033000"/>
              <a:gd name="connsiteY0" fmla="*/ 359833 h 448733"/>
              <a:gd name="connsiteX1" fmla="*/ 3149600 w 10033000"/>
              <a:gd name="connsiteY1" fmla="*/ 4233 h 448733"/>
              <a:gd name="connsiteX2" fmla="*/ 6756400 w 10033000"/>
              <a:gd name="connsiteY2" fmla="*/ 385233 h 448733"/>
              <a:gd name="connsiteX3" fmla="*/ 10033000 w 10033000"/>
              <a:gd name="connsiteY3" fmla="*/ 385233 h 44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3000" h="448733">
                <a:moveTo>
                  <a:pt x="0" y="359833"/>
                </a:moveTo>
                <a:cubicBezTo>
                  <a:pt x="1011766" y="179916"/>
                  <a:pt x="2023533" y="0"/>
                  <a:pt x="3149600" y="4233"/>
                </a:cubicBezTo>
                <a:cubicBezTo>
                  <a:pt x="4275667" y="8466"/>
                  <a:pt x="5609167" y="321733"/>
                  <a:pt x="6756400" y="385233"/>
                </a:cubicBezTo>
                <a:cubicBezTo>
                  <a:pt x="7903633" y="448733"/>
                  <a:pt x="8968316" y="416983"/>
                  <a:pt x="10033000" y="385233"/>
                </a:cubicBezTo>
              </a:path>
            </a:pathLst>
          </a:custGeom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자유형 25"/>
          <p:cNvSpPr/>
          <p:nvPr/>
        </p:nvSpPr>
        <p:spPr>
          <a:xfrm>
            <a:off x="-3716900" y="2775798"/>
            <a:ext cx="14517861" cy="649322"/>
          </a:xfrm>
          <a:custGeom>
            <a:avLst/>
            <a:gdLst>
              <a:gd name="connsiteX0" fmla="*/ 0 w 10033000"/>
              <a:gd name="connsiteY0" fmla="*/ 359833 h 448733"/>
              <a:gd name="connsiteX1" fmla="*/ 3149600 w 10033000"/>
              <a:gd name="connsiteY1" fmla="*/ 4233 h 448733"/>
              <a:gd name="connsiteX2" fmla="*/ 6756400 w 10033000"/>
              <a:gd name="connsiteY2" fmla="*/ 385233 h 448733"/>
              <a:gd name="connsiteX3" fmla="*/ 10033000 w 10033000"/>
              <a:gd name="connsiteY3" fmla="*/ 385233 h 44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3000" h="448733">
                <a:moveTo>
                  <a:pt x="0" y="359833"/>
                </a:moveTo>
                <a:cubicBezTo>
                  <a:pt x="1011766" y="179916"/>
                  <a:pt x="2023533" y="0"/>
                  <a:pt x="3149600" y="4233"/>
                </a:cubicBezTo>
                <a:cubicBezTo>
                  <a:pt x="4275667" y="8466"/>
                  <a:pt x="5609167" y="321733"/>
                  <a:pt x="6756400" y="385233"/>
                </a:cubicBezTo>
                <a:cubicBezTo>
                  <a:pt x="7903633" y="448733"/>
                  <a:pt x="8968316" y="416983"/>
                  <a:pt x="10033000" y="385233"/>
                </a:cubicBezTo>
              </a:path>
            </a:pathLst>
          </a:custGeom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114"/>
          <p:cNvGrpSpPr/>
          <p:nvPr/>
        </p:nvGrpSpPr>
        <p:grpSpPr>
          <a:xfrm>
            <a:off x="-4717032" y="2704360"/>
            <a:ext cx="18440400" cy="2083533"/>
            <a:chOff x="-4053840" y="9072602"/>
            <a:chExt cx="18440400" cy="2083533"/>
          </a:xfrm>
        </p:grpSpPr>
        <p:sp>
          <p:nvSpPr>
            <p:cNvPr id="28" name="자유형 27"/>
            <p:cNvSpPr/>
            <p:nvPr/>
          </p:nvSpPr>
          <p:spPr>
            <a:xfrm>
              <a:off x="-4053840" y="9072602"/>
              <a:ext cx="17830800" cy="1783080"/>
            </a:xfrm>
            <a:custGeom>
              <a:avLst/>
              <a:gdLst>
                <a:gd name="connsiteX0" fmla="*/ 0 w 17830800"/>
                <a:gd name="connsiteY0" fmla="*/ 944880 h 1783080"/>
                <a:gd name="connsiteX1" fmla="*/ 5897880 w 17830800"/>
                <a:gd name="connsiteY1" fmla="*/ 121920 h 1783080"/>
                <a:gd name="connsiteX2" fmla="*/ 11612880 w 17830800"/>
                <a:gd name="connsiteY2" fmla="*/ 1676400 h 1783080"/>
                <a:gd name="connsiteX3" fmla="*/ 17830800 w 17830800"/>
                <a:gd name="connsiteY3" fmla="*/ 762000 h 178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30800" h="1783080">
                  <a:moveTo>
                    <a:pt x="0" y="944880"/>
                  </a:moveTo>
                  <a:cubicBezTo>
                    <a:pt x="1981200" y="472440"/>
                    <a:pt x="3962400" y="0"/>
                    <a:pt x="5897880" y="121920"/>
                  </a:cubicBezTo>
                  <a:cubicBezTo>
                    <a:pt x="7833360" y="243840"/>
                    <a:pt x="9624060" y="1569720"/>
                    <a:pt x="11612880" y="1676400"/>
                  </a:cubicBezTo>
                  <a:cubicBezTo>
                    <a:pt x="13601700" y="1783080"/>
                    <a:pt x="16863060" y="899160"/>
                    <a:pt x="17830800" y="762000"/>
                  </a:cubicBezTo>
                </a:path>
              </a:pathLst>
            </a:custGeom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자유형 28"/>
            <p:cNvSpPr/>
            <p:nvPr/>
          </p:nvSpPr>
          <p:spPr>
            <a:xfrm>
              <a:off x="-3901440" y="9174806"/>
              <a:ext cx="17830800" cy="1783080"/>
            </a:xfrm>
            <a:custGeom>
              <a:avLst/>
              <a:gdLst>
                <a:gd name="connsiteX0" fmla="*/ 0 w 17830800"/>
                <a:gd name="connsiteY0" fmla="*/ 944880 h 1783080"/>
                <a:gd name="connsiteX1" fmla="*/ 5897880 w 17830800"/>
                <a:gd name="connsiteY1" fmla="*/ 121920 h 1783080"/>
                <a:gd name="connsiteX2" fmla="*/ 11612880 w 17830800"/>
                <a:gd name="connsiteY2" fmla="*/ 1676400 h 1783080"/>
                <a:gd name="connsiteX3" fmla="*/ 17830800 w 17830800"/>
                <a:gd name="connsiteY3" fmla="*/ 762000 h 178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30800" h="1783080">
                  <a:moveTo>
                    <a:pt x="0" y="944880"/>
                  </a:moveTo>
                  <a:cubicBezTo>
                    <a:pt x="1981200" y="472440"/>
                    <a:pt x="3962400" y="0"/>
                    <a:pt x="5897880" y="121920"/>
                  </a:cubicBezTo>
                  <a:cubicBezTo>
                    <a:pt x="7833360" y="243840"/>
                    <a:pt x="9624060" y="1569720"/>
                    <a:pt x="11612880" y="1676400"/>
                  </a:cubicBezTo>
                  <a:cubicBezTo>
                    <a:pt x="13601700" y="1783080"/>
                    <a:pt x="16863060" y="899160"/>
                    <a:pt x="17830800" y="762000"/>
                  </a:cubicBezTo>
                </a:path>
              </a:pathLst>
            </a:custGeom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자유형 29"/>
            <p:cNvSpPr/>
            <p:nvPr/>
          </p:nvSpPr>
          <p:spPr>
            <a:xfrm>
              <a:off x="-3444240" y="9373055"/>
              <a:ext cx="17830800" cy="1783080"/>
            </a:xfrm>
            <a:custGeom>
              <a:avLst/>
              <a:gdLst>
                <a:gd name="connsiteX0" fmla="*/ 0 w 17830800"/>
                <a:gd name="connsiteY0" fmla="*/ 944880 h 1783080"/>
                <a:gd name="connsiteX1" fmla="*/ 5897880 w 17830800"/>
                <a:gd name="connsiteY1" fmla="*/ 121920 h 1783080"/>
                <a:gd name="connsiteX2" fmla="*/ 11612880 w 17830800"/>
                <a:gd name="connsiteY2" fmla="*/ 1676400 h 1783080"/>
                <a:gd name="connsiteX3" fmla="*/ 17830800 w 17830800"/>
                <a:gd name="connsiteY3" fmla="*/ 762000 h 178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30800" h="1783080">
                  <a:moveTo>
                    <a:pt x="0" y="944880"/>
                  </a:moveTo>
                  <a:cubicBezTo>
                    <a:pt x="1981200" y="472440"/>
                    <a:pt x="3962400" y="0"/>
                    <a:pt x="5897880" y="121920"/>
                  </a:cubicBezTo>
                  <a:cubicBezTo>
                    <a:pt x="7833360" y="243840"/>
                    <a:pt x="9624060" y="1569720"/>
                    <a:pt x="11612880" y="1676400"/>
                  </a:cubicBezTo>
                  <a:cubicBezTo>
                    <a:pt x="13601700" y="1783080"/>
                    <a:pt x="16863060" y="899160"/>
                    <a:pt x="17830800" y="762000"/>
                  </a:cubicBezTo>
                </a:path>
              </a:pathLst>
            </a:custGeom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42"/>
          <p:cNvGrpSpPr/>
          <p:nvPr/>
        </p:nvGrpSpPr>
        <p:grpSpPr>
          <a:xfrm>
            <a:off x="-4574156" y="2132856"/>
            <a:ext cx="18440400" cy="2083533"/>
            <a:chOff x="-3901440" y="3590924"/>
            <a:chExt cx="18440400" cy="2083533"/>
          </a:xfrm>
        </p:grpSpPr>
        <p:sp>
          <p:nvSpPr>
            <p:cNvPr id="32" name="자유형 31"/>
            <p:cNvSpPr/>
            <p:nvPr/>
          </p:nvSpPr>
          <p:spPr>
            <a:xfrm>
              <a:off x="-3901440" y="3590924"/>
              <a:ext cx="17830800" cy="1783080"/>
            </a:xfrm>
            <a:custGeom>
              <a:avLst/>
              <a:gdLst>
                <a:gd name="connsiteX0" fmla="*/ 0 w 17830800"/>
                <a:gd name="connsiteY0" fmla="*/ 944880 h 1783080"/>
                <a:gd name="connsiteX1" fmla="*/ 5897880 w 17830800"/>
                <a:gd name="connsiteY1" fmla="*/ 121920 h 1783080"/>
                <a:gd name="connsiteX2" fmla="*/ 11612880 w 17830800"/>
                <a:gd name="connsiteY2" fmla="*/ 1676400 h 1783080"/>
                <a:gd name="connsiteX3" fmla="*/ 17830800 w 17830800"/>
                <a:gd name="connsiteY3" fmla="*/ 762000 h 178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30800" h="1783080">
                  <a:moveTo>
                    <a:pt x="0" y="944880"/>
                  </a:moveTo>
                  <a:cubicBezTo>
                    <a:pt x="1981200" y="472440"/>
                    <a:pt x="3962400" y="0"/>
                    <a:pt x="5897880" y="121920"/>
                  </a:cubicBezTo>
                  <a:cubicBezTo>
                    <a:pt x="7833360" y="243840"/>
                    <a:pt x="9624060" y="1569720"/>
                    <a:pt x="11612880" y="1676400"/>
                  </a:cubicBezTo>
                  <a:cubicBezTo>
                    <a:pt x="13601700" y="1783080"/>
                    <a:pt x="16863060" y="899160"/>
                    <a:pt x="17830800" y="762000"/>
                  </a:cubicBezTo>
                </a:path>
              </a:pathLst>
            </a:custGeom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 32"/>
            <p:cNvSpPr/>
            <p:nvPr/>
          </p:nvSpPr>
          <p:spPr>
            <a:xfrm>
              <a:off x="-3901440" y="3665232"/>
              <a:ext cx="17830800" cy="1783080"/>
            </a:xfrm>
            <a:custGeom>
              <a:avLst/>
              <a:gdLst>
                <a:gd name="connsiteX0" fmla="*/ 0 w 17830800"/>
                <a:gd name="connsiteY0" fmla="*/ 944880 h 1783080"/>
                <a:gd name="connsiteX1" fmla="*/ 5897880 w 17830800"/>
                <a:gd name="connsiteY1" fmla="*/ 121920 h 1783080"/>
                <a:gd name="connsiteX2" fmla="*/ 11612880 w 17830800"/>
                <a:gd name="connsiteY2" fmla="*/ 1676400 h 1783080"/>
                <a:gd name="connsiteX3" fmla="*/ 17830800 w 17830800"/>
                <a:gd name="connsiteY3" fmla="*/ 762000 h 178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30800" h="1783080">
                  <a:moveTo>
                    <a:pt x="0" y="944880"/>
                  </a:moveTo>
                  <a:cubicBezTo>
                    <a:pt x="1981200" y="472440"/>
                    <a:pt x="3962400" y="0"/>
                    <a:pt x="5897880" y="121920"/>
                  </a:cubicBezTo>
                  <a:cubicBezTo>
                    <a:pt x="7833360" y="243840"/>
                    <a:pt x="9624060" y="1569720"/>
                    <a:pt x="11612880" y="1676400"/>
                  </a:cubicBezTo>
                  <a:cubicBezTo>
                    <a:pt x="13601700" y="1783080"/>
                    <a:pt x="16863060" y="899160"/>
                    <a:pt x="17830800" y="762000"/>
                  </a:cubicBezTo>
                </a:path>
              </a:pathLst>
            </a:custGeom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자유형 33"/>
            <p:cNvSpPr/>
            <p:nvPr/>
          </p:nvSpPr>
          <p:spPr>
            <a:xfrm>
              <a:off x="-3749040" y="3693128"/>
              <a:ext cx="17830800" cy="1783080"/>
            </a:xfrm>
            <a:custGeom>
              <a:avLst/>
              <a:gdLst>
                <a:gd name="connsiteX0" fmla="*/ 0 w 17830800"/>
                <a:gd name="connsiteY0" fmla="*/ 944880 h 1783080"/>
                <a:gd name="connsiteX1" fmla="*/ 5897880 w 17830800"/>
                <a:gd name="connsiteY1" fmla="*/ 121920 h 1783080"/>
                <a:gd name="connsiteX2" fmla="*/ 11612880 w 17830800"/>
                <a:gd name="connsiteY2" fmla="*/ 1676400 h 1783080"/>
                <a:gd name="connsiteX3" fmla="*/ 17830800 w 17830800"/>
                <a:gd name="connsiteY3" fmla="*/ 762000 h 178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30800" h="1783080">
                  <a:moveTo>
                    <a:pt x="0" y="944880"/>
                  </a:moveTo>
                  <a:cubicBezTo>
                    <a:pt x="1981200" y="472440"/>
                    <a:pt x="3962400" y="0"/>
                    <a:pt x="5897880" y="121920"/>
                  </a:cubicBezTo>
                  <a:cubicBezTo>
                    <a:pt x="7833360" y="243840"/>
                    <a:pt x="9624060" y="1569720"/>
                    <a:pt x="11612880" y="1676400"/>
                  </a:cubicBezTo>
                  <a:cubicBezTo>
                    <a:pt x="13601700" y="1783080"/>
                    <a:pt x="16863060" y="899160"/>
                    <a:pt x="17830800" y="762000"/>
                  </a:cubicBezTo>
                </a:path>
              </a:pathLst>
            </a:custGeom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자유형 34"/>
            <p:cNvSpPr/>
            <p:nvPr/>
          </p:nvSpPr>
          <p:spPr>
            <a:xfrm>
              <a:off x="-3596640" y="3739925"/>
              <a:ext cx="17830800" cy="1783080"/>
            </a:xfrm>
            <a:custGeom>
              <a:avLst/>
              <a:gdLst>
                <a:gd name="connsiteX0" fmla="*/ 0 w 17830800"/>
                <a:gd name="connsiteY0" fmla="*/ 944880 h 1783080"/>
                <a:gd name="connsiteX1" fmla="*/ 5897880 w 17830800"/>
                <a:gd name="connsiteY1" fmla="*/ 121920 h 1783080"/>
                <a:gd name="connsiteX2" fmla="*/ 11612880 w 17830800"/>
                <a:gd name="connsiteY2" fmla="*/ 1676400 h 1783080"/>
                <a:gd name="connsiteX3" fmla="*/ 17830800 w 17830800"/>
                <a:gd name="connsiteY3" fmla="*/ 762000 h 178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30800" h="1783080">
                  <a:moveTo>
                    <a:pt x="0" y="944880"/>
                  </a:moveTo>
                  <a:cubicBezTo>
                    <a:pt x="1981200" y="472440"/>
                    <a:pt x="3962400" y="0"/>
                    <a:pt x="5897880" y="121920"/>
                  </a:cubicBezTo>
                  <a:cubicBezTo>
                    <a:pt x="7833360" y="243840"/>
                    <a:pt x="9624060" y="1569720"/>
                    <a:pt x="11612880" y="1676400"/>
                  </a:cubicBezTo>
                  <a:cubicBezTo>
                    <a:pt x="13601700" y="1783080"/>
                    <a:pt x="16863060" y="899160"/>
                    <a:pt x="17830800" y="762000"/>
                  </a:cubicBezTo>
                </a:path>
              </a:pathLst>
            </a:custGeom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자유형 35"/>
            <p:cNvSpPr/>
            <p:nvPr/>
          </p:nvSpPr>
          <p:spPr>
            <a:xfrm>
              <a:off x="-3444240" y="3804290"/>
              <a:ext cx="17830800" cy="1783080"/>
            </a:xfrm>
            <a:custGeom>
              <a:avLst/>
              <a:gdLst>
                <a:gd name="connsiteX0" fmla="*/ 0 w 17830800"/>
                <a:gd name="connsiteY0" fmla="*/ 944880 h 1783080"/>
                <a:gd name="connsiteX1" fmla="*/ 5897880 w 17830800"/>
                <a:gd name="connsiteY1" fmla="*/ 121920 h 1783080"/>
                <a:gd name="connsiteX2" fmla="*/ 11612880 w 17830800"/>
                <a:gd name="connsiteY2" fmla="*/ 1676400 h 1783080"/>
                <a:gd name="connsiteX3" fmla="*/ 17830800 w 17830800"/>
                <a:gd name="connsiteY3" fmla="*/ 762000 h 178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30800" h="1783080">
                  <a:moveTo>
                    <a:pt x="0" y="944880"/>
                  </a:moveTo>
                  <a:cubicBezTo>
                    <a:pt x="1981200" y="472440"/>
                    <a:pt x="3962400" y="0"/>
                    <a:pt x="5897880" y="121920"/>
                  </a:cubicBezTo>
                  <a:cubicBezTo>
                    <a:pt x="7833360" y="243840"/>
                    <a:pt x="9624060" y="1569720"/>
                    <a:pt x="11612880" y="1676400"/>
                  </a:cubicBezTo>
                  <a:cubicBezTo>
                    <a:pt x="13601700" y="1783080"/>
                    <a:pt x="16863060" y="899160"/>
                    <a:pt x="17830800" y="762000"/>
                  </a:cubicBezTo>
                </a:path>
              </a:pathLst>
            </a:custGeom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자유형 36"/>
            <p:cNvSpPr/>
            <p:nvPr/>
          </p:nvSpPr>
          <p:spPr>
            <a:xfrm>
              <a:off x="-3291840" y="3891377"/>
              <a:ext cx="17830800" cy="1783080"/>
            </a:xfrm>
            <a:custGeom>
              <a:avLst/>
              <a:gdLst>
                <a:gd name="connsiteX0" fmla="*/ 0 w 17830800"/>
                <a:gd name="connsiteY0" fmla="*/ 944880 h 1783080"/>
                <a:gd name="connsiteX1" fmla="*/ 5897880 w 17830800"/>
                <a:gd name="connsiteY1" fmla="*/ 121920 h 1783080"/>
                <a:gd name="connsiteX2" fmla="*/ 11612880 w 17830800"/>
                <a:gd name="connsiteY2" fmla="*/ 1676400 h 1783080"/>
                <a:gd name="connsiteX3" fmla="*/ 17830800 w 17830800"/>
                <a:gd name="connsiteY3" fmla="*/ 762000 h 178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30800" h="1783080">
                  <a:moveTo>
                    <a:pt x="0" y="944880"/>
                  </a:moveTo>
                  <a:cubicBezTo>
                    <a:pt x="1981200" y="472440"/>
                    <a:pt x="3962400" y="0"/>
                    <a:pt x="5897880" y="121920"/>
                  </a:cubicBezTo>
                  <a:cubicBezTo>
                    <a:pt x="7833360" y="243840"/>
                    <a:pt x="9624060" y="1569720"/>
                    <a:pt x="11612880" y="1676400"/>
                  </a:cubicBezTo>
                  <a:cubicBezTo>
                    <a:pt x="13601700" y="1783080"/>
                    <a:pt x="16863060" y="899160"/>
                    <a:pt x="17830800" y="762000"/>
                  </a:cubicBezTo>
                </a:path>
              </a:pathLst>
            </a:custGeom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4651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0.26042 -1.85185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16667E-6 -4.44444E-6 L 0.33507 -4.44444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4.72222E-6 0 L 0.25521 0 " pathEditMode="relative" rAng="0" ptsTypes="AA">
                                      <p:cBhvr>
                                        <p:cTn id="24" dur="1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4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03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-285784" y="586995"/>
            <a:ext cx="3857652" cy="523220"/>
            <a:chOff x="-285784" y="586995"/>
            <a:chExt cx="3857652" cy="523220"/>
          </a:xfrm>
        </p:grpSpPr>
        <p:sp>
          <p:nvSpPr>
            <p:cNvPr id="7" name="직사각형 6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755576" y="586995"/>
              <a:ext cx="20008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토 량 계 산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6732240" y="679328"/>
            <a:ext cx="2214578" cy="338554"/>
            <a:chOff x="187365" y="1590248"/>
            <a:chExt cx="2214578" cy="338554"/>
          </a:xfrm>
        </p:grpSpPr>
        <p:sp>
          <p:nvSpPr>
            <p:cNvPr id="14" name="직사각형 13"/>
            <p:cNvSpPr/>
            <p:nvPr/>
          </p:nvSpPr>
          <p:spPr>
            <a:xfrm>
              <a:off x="187365" y="1622008"/>
              <a:ext cx="2214578" cy="296402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21769" y="1590248"/>
              <a:ext cx="12218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시 행 착 오</a:t>
              </a:r>
              <a:endParaRPr lang="en-US" sz="6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2473342"/>
              </p:ext>
            </p:extLst>
          </p:nvPr>
        </p:nvGraphicFramePr>
        <p:xfrm>
          <a:off x="323528" y="1844824"/>
          <a:ext cx="4121601" cy="33123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33969"/>
                <a:gridCol w="948576"/>
                <a:gridCol w="869528"/>
                <a:gridCol w="869528"/>
              </a:tblGrid>
              <a:tr h="686564"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3200" dirty="0" smtClean="0"/>
                        <a:t>시 행</a:t>
                      </a:r>
                      <a:endParaRPr lang="ko-KR" alt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3200" dirty="0" smtClean="0"/>
                        <a:t>경  사 </a:t>
                      </a:r>
                      <a:r>
                        <a:rPr lang="en-US" altLang="ko-KR" sz="3200" dirty="0" smtClean="0"/>
                        <a:t>(%)</a:t>
                      </a:r>
                      <a:endParaRPr lang="ko-KR" alt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9642"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 smtClean="0"/>
                        <a:t>6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 smtClean="0"/>
                        <a:t>-5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642"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 smtClean="0"/>
                        <a:t>6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 smtClean="0"/>
                        <a:t>-4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642"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 smtClean="0"/>
                        <a:t>5.9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 smtClean="0"/>
                        <a:t>-3.9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642"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 smtClean="0"/>
                        <a:t>5.8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 smtClean="0"/>
                        <a:t>-3.8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3619"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 smtClean="0"/>
                        <a:t>5.8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 smtClean="0"/>
                        <a:t>-3.6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3619"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 smtClean="0"/>
                        <a:t>6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 smtClean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 smtClean="0"/>
                        <a:t>5.7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 smtClean="0"/>
                        <a:t>-3.6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9" name="그룹 18"/>
          <p:cNvGrpSpPr/>
          <p:nvPr/>
        </p:nvGrpSpPr>
        <p:grpSpPr>
          <a:xfrm>
            <a:off x="4834483" y="1258888"/>
            <a:ext cx="3444538" cy="4762400"/>
            <a:chOff x="4834483" y="1258888"/>
            <a:chExt cx="3444538" cy="4762400"/>
          </a:xfrm>
        </p:grpSpPr>
        <p:pic>
          <p:nvPicPr>
            <p:cNvPr id="5129" name="Picture 9" descr="C:\Documents and Settings\김태영\바탕 화면\그림파일\올빼미\두번째시행-746.13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483" y="2852936"/>
              <a:ext cx="1609725" cy="1504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C:\Documents and Settings\김태영\바탕 화면\그림파일\올빼미\세번째시행-675.56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483" y="4444330"/>
              <a:ext cx="1609725" cy="1504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 descr="C:\Documents and Settings\김태영\바탕 화면\그림파일\올빼미\다섯번째시행256.25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4683" y="2852936"/>
              <a:ext cx="1609725" cy="1504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3" name="Picture 13" descr="C:\Documents and Settings\김태영\바탕 화면\그림파일\올빼미\여섯번째시행-759.21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0" y="4456906"/>
              <a:ext cx="1586151" cy="14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그룹 17"/>
            <p:cNvGrpSpPr/>
            <p:nvPr/>
          </p:nvGrpSpPr>
          <p:grpSpPr>
            <a:xfrm>
              <a:off x="4860032" y="1268760"/>
              <a:ext cx="1609725" cy="1512168"/>
              <a:chOff x="4860032" y="1268760"/>
              <a:chExt cx="1609725" cy="1512168"/>
            </a:xfrm>
          </p:grpSpPr>
          <p:pic>
            <p:nvPicPr>
              <p:cNvPr id="5128" name="Picture 8" descr="C:\Documents and Settings\김태영\바탕 화면\그림파일\올빼미\첫시행-9420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1268760"/>
                <a:ext cx="1609725" cy="1504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타원 15"/>
              <p:cNvSpPr/>
              <p:nvPr/>
            </p:nvSpPr>
            <p:spPr>
              <a:xfrm>
                <a:off x="5666809" y="2375642"/>
                <a:ext cx="802947" cy="405286"/>
              </a:xfrm>
              <a:prstGeom prst="ellipse">
                <a:avLst/>
              </a:prstGeom>
              <a:solidFill>
                <a:srgbClr val="FFFF00">
                  <a:alpha val="14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3" name="타원 32"/>
            <p:cNvSpPr/>
            <p:nvPr/>
          </p:nvSpPr>
          <p:spPr>
            <a:xfrm>
              <a:off x="5668015" y="4005064"/>
              <a:ext cx="802947" cy="405286"/>
            </a:xfrm>
            <a:prstGeom prst="ellipse">
              <a:avLst/>
            </a:prstGeom>
            <a:solidFill>
              <a:srgbClr val="FFFF00">
                <a:alpha val="14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34" name="타원 33"/>
            <p:cNvSpPr/>
            <p:nvPr/>
          </p:nvSpPr>
          <p:spPr>
            <a:xfrm>
              <a:off x="7476074" y="4039044"/>
              <a:ext cx="802947" cy="405286"/>
            </a:xfrm>
            <a:prstGeom prst="ellipse">
              <a:avLst/>
            </a:prstGeom>
            <a:solidFill>
              <a:srgbClr val="FFFF00">
                <a:alpha val="14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6660232" y="1258888"/>
              <a:ext cx="1609725" cy="1567286"/>
              <a:chOff x="6660232" y="1258888"/>
              <a:chExt cx="1609725" cy="1567286"/>
            </a:xfrm>
          </p:grpSpPr>
          <p:pic>
            <p:nvPicPr>
              <p:cNvPr id="5131" name="Picture 11" descr="C:\Documents and Settings\김태영\바탕 화면\그림파일\올빼미\네번재시행 -293.407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0232" y="1258888"/>
                <a:ext cx="1609725" cy="1504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타원 34"/>
              <p:cNvSpPr/>
              <p:nvPr/>
            </p:nvSpPr>
            <p:spPr>
              <a:xfrm>
                <a:off x="7461496" y="2420888"/>
                <a:ext cx="802947" cy="405286"/>
              </a:xfrm>
              <a:prstGeom prst="ellipse">
                <a:avLst/>
              </a:prstGeom>
              <a:solidFill>
                <a:srgbClr val="FFFF00">
                  <a:alpha val="14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6" name="타원 35"/>
            <p:cNvSpPr/>
            <p:nvPr/>
          </p:nvSpPr>
          <p:spPr>
            <a:xfrm>
              <a:off x="5664894" y="5616002"/>
              <a:ext cx="802947" cy="405286"/>
            </a:xfrm>
            <a:prstGeom prst="ellipse">
              <a:avLst/>
            </a:prstGeom>
            <a:solidFill>
              <a:srgbClr val="FFFF00">
                <a:alpha val="14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타원 36"/>
            <p:cNvSpPr/>
            <p:nvPr/>
          </p:nvSpPr>
          <p:spPr>
            <a:xfrm>
              <a:off x="7476074" y="5616002"/>
              <a:ext cx="802947" cy="405286"/>
            </a:xfrm>
            <a:prstGeom prst="ellipse">
              <a:avLst/>
            </a:prstGeom>
            <a:solidFill>
              <a:srgbClr val="FFFF00">
                <a:alpha val="14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41" name="타원 40"/>
          <p:cNvSpPr/>
          <p:nvPr/>
        </p:nvSpPr>
        <p:spPr>
          <a:xfrm>
            <a:off x="467544" y="4319858"/>
            <a:ext cx="4104456" cy="405286"/>
          </a:xfrm>
          <a:prstGeom prst="ellipse">
            <a:avLst/>
          </a:prstGeom>
          <a:solidFill>
            <a:srgbClr val="FFFF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5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03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-285784" y="586995"/>
            <a:ext cx="3857652" cy="523220"/>
            <a:chOff x="-285784" y="586995"/>
            <a:chExt cx="3857652" cy="523220"/>
          </a:xfrm>
        </p:grpSpPr>
        <p:sp>
          <p:nvSpPr>
            <p:cNvPr id="7" name="직사각형 6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755576" y="586995"/>
              <a:ext cx="20008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토 량 계 산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2814665" y="-142900"/>
            <a:ext cx="5686425" cy="6391275"/>
            <a:chOff x="2251719" y="233362"/>
            <a:chExt cx="5686425" cy="6391275"/>
          </a:xfrm>
        </p:grpSpPr>
        <p:grpSp>
          <p:nvGrpSpPr>
            <p:cNvPr id="2" name="그룹 1"/>
            <p:cNvGrpSpPr/>
            <p:nvPr/>
          </p:nvGrpSpPr>
          <p:grpSpPr>
            <a:xfrm>
              <a:off x="2251719" y="233362"/>
              <a:ext cx="5686425" cy="6391275"/>
              <a:chOff x="2251719" y="233362"/>
              <a:chExt cx="5686425" cy="6391275"/>
            </a:xfrm>
          </p:grpSpPr>
          <p:pic>
            <p:nvPicPr>
              <p:cNvPr id="6146" name="Picture 2" descr="C:\Documents and Settings\김태영\바탕 화면\그림파일\전체전체전체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1719" y="233362"/>
                <a:ext cx="5686425" cy="63912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8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5696" y="6334462"/>
                <a:ext cx="57150" cy="247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061" y="895332"/>
              <a:ext cx="5715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그룹 26"/>
          <p:cNvGrpSpPr/>
          <p:nvPr/>
        </p:nvGrpSpPr>
        <p:grpSpPr>
          <a:xfrm>
            <a:off x="5891233" y="4214818"/>
            <a:ext cx="1681163" cy="1548294"/>
            <a:chOff x="5891233" y="4214818"/>
            <a:chExt cx="1681163" cy="1548294"/>
          </a:xfrm>
        </p:grpSpPr>
        <p:pic>
          <p:nvPicPr>
            <p:cNvPr id="22" name="Picture 12" descr="C:\Documents and Settings\김태영\바탕 화면\그림파일\올빼미\다섯번째시행256.25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33" y="4214818"/>
              <a:ext cx="1609725" cy="15049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타원 25"/>
            <p:cNvSpPr/>
            <p:nvPr/>
          </p:nvSpPr>
          <p:spPr>
            <a:xfrm>
              <a:off x="6769449" y="5357826"/>
              <a:ext cx="802947" cy="405286"/>
            </a:xfrm>
            <a:prstGeom prst="ellipse">
              <a:avLst/>
            </a:prstGeom>
            <a:solidFill>
              <a:srgbClr val="FFFF00">
                <a:alpha val="14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28596" y="1357298"/>
            <a:ext cx="2214578" cy="338554"/>
            <a:chOff x="187365" y="1590248"/>
            <a:chExt cx="2214578" cy="338554"/>
          </a:xfrm>
        </p:grpSpPr>
        <p:sp>
          <p:nvSpPr>
            <p:cNvPr id="17" name="직사각형 16"/>
            <p:cNvSpPr/>
            <p:nvPr/>
          </p:nvSpPr>
          <p:spPr>
            <a:xfrm>
              <a:off x="187365" y="1622008"/>
              <a:ext cx="2214578" cy="296402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583109" y="1590248"/>
              <a:ext cx="14991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토 량 계 산</a:t>
              </a:r>
              <a:r>
                <a:rPr lang="en-US" altLang="ko-KR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ko-KR" altLang="en-US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표</a:t>
              </a:r>
              <a:endParaRPr lang="en-US" sz="6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585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-285784" y="586995"/>
            <a:ext cx="3857652" cy="523220"/>
            <a:chOff x="-285784" y="586995"/>
            <a:chExt cx="3857652" cy="523220"/>
          </a:xfrm>
        </p:grpSpPr>
        <p:sp>
          <p:nvSpPr>
            <p:cNvPr id="8" name="직사각형 7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755576" y="586995"/>
              <a:ext cx="20008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토 량 계 산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6732240" y="679328"/>
            <a:ext cx="2214578" cy="338554"/>
            <a:chOff x="187365" y="1590248"/>
            <a:chExt cx="2214578" cy="338554"/>
          </a:xfrm>
        </p:grpSpPr>
        <p:sp>
          <p:nvSpPr>
            <p:cNvPr id="11" name="직사각형 10"/>
            <p:cNvSpPr/>
            <p:nvPr/>
          </p:nvSpPr>
          <p:spPr>
            <a:xfrm>
              <a:off x="187365" y="1622008"/>
              <a:ext cx="2214578" cy="296402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01544" y="1590248"/>
              <a:ext cx="14622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절</a:t>
              </a:r>
              <a:r>
                <a:rPr lang="en-US" altLang="ko-KR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/</a:t>
              </a:r>
              <a:r>
                <a:rPr lang="ko-KR" altLang="en-US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성 토 </a:t>
              </a:r>
              <a:r>
                <a:rPr lang="en-US" altLang="ko-KR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CAD</a:t>
              </a:r>
              <a:endParaRPr lang="en-US" sz="6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786220" y="1269320"/>
            <a:ext cx="7560000" cy="50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713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03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-285784" y="586995"/>
            <a:ext cx="3857652" cy="523220"/>
            <a:chOff x="-285784" y="586995"/>
            <a:chExt cx="3857652" cy="523220"/>
          </a:xfrm>
        </p:grpSpPr>
        <p:sp>
          <p:nvSpPr>
            <p:cNvPr id="8" name="직사각형 7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755576" y="586995"/>
              <a:ext cx="20008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토 량 계 산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6732240" y="679328"/>
            <a:ext cx="2214578" cy="338554"/>
            <a:chOff x="187365" y="1590248"/>
            <a:chExt cx="2214578" cy="338554"/>
          </a:xfrm>
        </p:grpSpPr>
        <p:sp>
          <p:nvSpPr>
            <p:cNvPr id="11" name="직사각형 10"/>
            <p:cNvSpPr/>
            <p:nvPr/>
          </p:nvSpPr>
          <p:spPr>
            <a:xfrm>
              <a:off x="187365" y="1622008"/>
              <a:ext cx="2214578" cy="296402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01544" y="1590248"/>
              <a:ext cx="14622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절</a:t>
              </a:r>
              <a:r>
                <a:rPr lang="en-US" altLang="ko-KR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/</a:t>
              </a:r>
              <a:r>
                <a:rPr lang="ko-KR" altLang="en-US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성 토 </a:t>
              </a:r>
              <a:r>
                <a:rPr lang="en-US" altLang="ko-KR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CAD</a:t>
              </a:r>
              <a:endParaRPr lang="en-US" sz="6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784552" y="1265984"/>
            <a:ext cx="7560000" cy="50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672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03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-285784" y="586995"/>
            <a:ext cx="3857652" cy="523220"/>
            <a:chOff x="-285784" y="586995"/>
            <a:chExt cx="3857652" cy="523220"/>
          </a:xfrm>
        </p:grpSpPr>
        <p:sp>
          <p:nvSpPr>
            <p:cNvPr id="8" name="직사각형 7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755576" y="586995"/>
              <a:ext cx="20008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토 량 계 산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6732240" y="679328"/>
            <a:ext cx="2214578" cy="338554"/>
            <a:chOff x="187365" y="1590248"/>
            <a:chExt cx="2214578" cy="338554"/>
          </a:xfrm>
        </p:grpSpPr>
        <p:sp>
          <p:nvSpPr>
            <p:cNvPr id="11" name="직사각형 10"/>
            <p:cNvSpPr/>
            <p:nvPr/>
          </p:nvSpPr>
          <p:spPr>
            <a:xfrm>
              <a:off x="187365" y="1622008"/>
              <a:ext cx="2214578" cy="296402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01544" y="1590248"/>
              <a:ext cx="14622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절</a:t>
              </a:r>
              <a:r>
                <a:rPr lang="en-US" altLang="ko-KR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/</a:t>
              </a:r>
              <a:r>
                <a:rPr lang="ko-KR" altLang="en-US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성 토 </a:t>
              </a:r>
              <a:r>
                <a:rPr lang="en-US" altLang="ko-KR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CAD</a:t>
              </a:r>
              <a:endParaRPr lang="en-US" sz="6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784552" y="1270428"/>
            <a:ext cx="7560000" cy="50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46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03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-285784" y="586995"/>
            <a:ext cx="3857652" cy="523220"/>
            <a:chOff x="-285784" y="586995"/>
            <a:chExt cx="3857652" cy="523220"/>
          </a:xfrm>
        </p:grpSpPr>
        <p:sp>
          <p:nvSpPr>
            <p:cNvPr id="8" name="직사각형 7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755576" y="586995"/>
              <a:ext cx="20008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토 량 계 산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6732240" y="679328"/>
            <a:ext cx="2214578" cy="338554"/>
            <a:chOff x="187365" y="1590248"/>
            <a:chExt cx="2214578" cy="338554"/>
          </a:xfrm>
        </p:grpSpPr>
        <p:sp>
          <p:nvSpPr>
            <p:cNvPr id="11" name="직사각형 10"/>
            <p:cNvSpPr/>
            <p:nvPr/>
          </p:nvSpPr>
          <p:spPr>
            <a:xfrm>
              <a:off x="187365" y="1622008"/>
              <a:ext cx="2214578" cy="296402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01544" y="1590248"/>
              <a:ext cx="14622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절</a:t>
              </a:r>
              <a:r>
                <a:rPr lang="en-US" altLang="ko-KR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/</a:t>
              </a:r>
              <a:r>
                <a:rPr lang="ko-KR" altLang="en-US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성 토 </a:t>
              </a:r>
              <a:r>
                <a:rPr lang="en-US" altLang="ko-KR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CAD</a:t>
              </a:r>
              <a:endParaRPr lang="en-US" sz="6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786220" y="1267652"/>
            <a:ext cx="7560000" cy="50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945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03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-285784" y="586995"/>
            <a:ext cx="3857652" cy="523220"/>
            <a:chOff x="-285784" y="586995"/>
            <a:chExt cx="3857652" cy="523220"/>
          </a:xfrm>
        </p:grpSpPr>
        <p:sp>
          <p:nvSpPr>
            <p:cNvPr id="8" name="직사각형 7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755576" y="586995"/>
              <a:ext cx="20008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토 량 계 산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6732240" y="679328"/>
            <a:ext cx="2214578" cy="338554"/>
            <a:chOff x="187365" y="1590248"/>
            <a:chExt cx="2214578" cy="338554"/>
          </a:xfrm>
        </p:grpSpPr>
        <p:sp>
          <p:nvSpPr>
            <p:cNvPr id="11" name="직사각형 10"/>
            <p:cNvSpPr/>
            <p:nvPr/>
          </p:nvSpPr>
          <p:spPr>
            <a:xfrm>
              <a:off x="187365" y="1622008"/>
              <a:ext cx="2214578" cy="296402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01544" y="1590248"/>
              <a:ext cx="14622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절</a:t>
              </a:r>
              <a:r>
                <a:rPr lang="en-US" altLang="ko-KR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/</a:t>
              </a:r>
              <a:r>
                <a:rPr lang="ko-KR" altLang="en-US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성 토 </a:t>
              </a:r>
              <a:r>
                <a:rPr lang="en-US" altLang="ko-KR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CAD</a:t>
              </a:r>
              <a:endParaRPr lang="en-US" sz="6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784552" y="1269320"/>
            <a:ext cx="7560000" cy="50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4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03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-285784" y="586995"/>
            <a:ext cx="3857652" cy="523220"/>
            <a:chOff x="-285784" y="586995"/>
            <a:chExt cx="3857652" cy="523220"/>
          </a:xfrm>
        </p:grpSpPr>
        <p:sp>
          <p:nvSpPr>
            <p:cNvPr id="8" name="직사각형 7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755576" y="586995"/>
              <a:ext cx="20008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토 량 계 산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6732240" y="679328"/>
            <a:ext cx="2214578" cy="338554"/>
            <a:chOff x="187365" y="1590248"/>
            <a:chExt cx="2214578" cy="338554"/>
          </a:xfrm>
        </p:grpSpPr>
        <p:sp>
          <p:nvSpPr>
            <p:cNvPr id="11" name="직사각형 10"/>
            <p:cNvSpPr/>
            <p:nvPr/>
          </p:nvSpPr>
          <p:spPr>
            <a:xfrm>
              <a:off x="187365" y="1622008"/>
              <a:ext cx="2214578" cy="296402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01544" y="1590248"/>
              <a:ext cx="14622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절</a:t>
              </a:r>
              <a:r>
                <a:rPr lang="en-US" altLang="ko-KR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/</a:t>
              </a:r>
              <a:r>
                <a:rPr lang="ko-KR" altLang="en-US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성 토 </a:t>
              </a:r>
              <a:r>
                <a:rPr lang="en-US" altLang="ko-KR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CAD</a:t>
              </a:r>
              <a:endParaRPr lang="en-US" sz="6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786220" y="1267652"/>
            <a:ext cx="7560000" cy="50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167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03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-285784" y="586995"/>
            <a:ext cx="3857652" cy="523220"/>
            <a:chOff x="-285784" y="586995"/>
            <a:chExt cx="3857652" cy="523220"/>
          </a:xfrm>
        </p:grpSpPr>
        <p:sp>
          <p:nvSpPr>
            <p:cNvPr id="8" name="직사각형 7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755576" y="586995"/>
              <a:ext cx="20008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토 량 계 산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6732240" y="679328"/>
            <a:ext cx="2214578" cy="338554"/>
            <a:chOff x="187365" y="1590248"/>
            <a:chExt cx="2214578" cy="338554"/>
          </a:xfrm>
        </p:grpSpPr>
        <p:sp>
          <p:nvSpPr>
            <p:cNvPr id="11" name="직사각형 10"/>
            <p:cNvSpPr/>
            <p:nvPr/>
          </p:nvSpPr>
          <p:spPr>
            <a:xfrm>
              <a:off x="187365" y="1622008"/>
              <a:ext cx="2214578" cy="296402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01544" y="1590248"/>
              <a:ext cx="14622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절</a:t>
              </a:r>
              <a:r>
                <a:rPr lang="en-US" altLang="ko-KR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/</a:t>
              </a:r>
              <a:r>
                <a:rPr lang="ko-KR" altLang="en-US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성 토 </a:t>
              </a:r>
              <a:r>
                <a:rPr lang="en-US" altLang="ko-KR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CAD</a:t>
              </a:r>
              <a:endParaRPr lang="en-US" sz="6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786220" y="1286164"/>
            <a:ext cx="7560000" cy="50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140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03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-285784" y="586995"/>
            <a:ext cx="3857652" cy="523220"/>
            <a:chOff x="-285784" y="586995"/>
            <a:chExt cx="3857652" cy="523220"/>
          </a:xfrm>
        </p:grpSpPr>
        <p:sp>
          <p:nvSpPr>
            <p:cNvPr id="8" name="직사각형 7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755576" y="586995"/>
              <a:ext cx="20008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토 량 계 산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6732240" y="679328"/>
            <a:ext cx="2214578" cy="338554"/>
            <a:chOff x="187365" y="1590248"/>
            <a:chExt cx="2214578" cy="338554"/>
          </a:xfrm>
        </p:grpSpPr>
        <p:sp>
          <p:nvSpPr>
            <p:cNvPr id="11" name="직사각형 10"/>
            <p:cNvSpPr/>
            <p:nvPr/>
          </p:nvSpPr>
          <p:spPr>
            <a:xfrm>
              <a:off x="187365" y="1622008"/>
              <a:ext cx="2214578" cy="296402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01544" y="1590248"/>
              <a:ext cx="14622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절</a:t>
              </a:r>
              <a:r>
                <a:rPr lang="en-US" altLang="ko-KR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/</a:t>
              </a:r>
              <a:r>
                <a:rPr lang="ko-KR" altLang="en-US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성 토 </a:t>
              </a:r>
              <a:r>
                <a:rPr lang="en-US" altLang="ko-KR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CAD</a:t>
              </a:r>
              <a:endParaRPr lang="en-US" sz="6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786220" y="1282828"/>
            <a:ext cx="7560000" cy="50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z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163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350" r="83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자유형 11"/>
          <p:cNvSpPr/>
          <p:nvPr/>
        </p:nvSpPr>
        <p:spPr>
          <a:xfrm flipH="1">
            <a:off x="268680" y="963176"/>
            <a:ext cx="8589600" cy="5202808"/>
          </a:xfrm>
          <a:custGeom>
            <a:avLst/>
            <a:gdLst>
              <a:gd name="connsiteX0" fmla="*/ 0 w 9161253"/>
              <a:gd name="connsiteY0" fmla="*/ 0 h 5193102"/>
              <a:gd name="connsiteX1" fmla="*/ 2415396 w 9161253"/>
              <a:gd name="connsiteY1" fmla="*/ 0 h 5193102"/>
              <a:gd name="connsiteX2" fmla="*/ 3140015 w 9161253"/>
              <a:gd name="connsiteY2" fmla="*/ 293298 h 5193102"/>
              <a:gd name="connsiteX3" fmla="*/ 9161253 w 9161253"/>
              <a:gd name="connsiteY3" fmla="*/ 293298 h 5193102"/>
              <a:gd name="connsiteX4" fmla="*/ 9161253 w 9161253"/>
              <a:gd name="connsiteY4" fmla="*/ 4744528 h 5193102"/>
              <a:gd name="connsiteX5" fmla="*/ 6745857 w 9161253"/>
              <a:gd name="connsiteY5" fmla="*/ 4744528 h 5193102"/>
              <a:gd name="connsiteX6" fmla="*/ 6003985 w 9161253"/>
              <a:gd name="connsiteY6" fmla="*/ 5193102 h 5193102"/>
              <a:gd name="connsiteX7" fmla="*/ 0 w 9161253"/>
              <a:gd name="connsiteY7" fmla="*/ 5193102 h 5193102"/>
              <a:gd name="connsiteX8" fmla="*/ 0 w 9161253"/>
              <a:gd name="connsiteY8" fmla="*/ 0 h 519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1253" h="5193102">
                <a:moveTo>
                  <a:pt x="0" y="0"/>
                </a:moveTo>
                <a:lnTo>
                  <a:pt x="2415396" y="0"/>
                </a:lnTo>
                <a:lnTo>
                  <a:pt x="3140015" y="293298"/>
                </a:lnTo>
                <a:lnTo>
                  <a:pt x="9161253" y="293298"/>
                </a:lnTo>
                <a:lnTo>
                  <a:pt x="9161253" y="4744528"/>
                </a:lnTo>
                <a:lnTo>
                  <a:pt x="6745857" y="4744528"/>
                </a:lnTo>
                <a:lnTo>
                  <a:pt x="6003985" y="5193102"/>
                </a:lnTo>
                <a:lnTo>
                  <a:pt x="0" y="519310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gradFill>
              <a:gsLst>
                <a:gs pos="0">
                  <a:srgbClr val="FF0000"/>
                </a:gs>
                <a:gs pos="50000">
                  <a:srgbClr val="C00000"/>
                </a:gs>
                <a:gs pos="100000">
                  <a:srgbClr val="8E00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7740352" y="6381328"/>
            <a:ext cx="1368152" cy="4320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자유형 16"/>
          <p:cNvSpPr/>
          <p:nvPr/>
        </p:nvSpPr>
        <p:spPr>
          <a:xfrm flipH="1">
            <a:off x="215976" y="963176"/>
            <a:ext cx="8589600" cy="5202808"/>
          </a:xfrm>
          <a:custGeom>
            <a:avLst/>
            <a:gdLst>
              <a:gd name="connsiteX0" fmla="*/ 0 w 9161253"/>
              <a:gd name="connsiteY0" fmla="*/ 0 h 5193102"/>
              <a:gd name="connsiteX1" fmla="*/ 2415396 w 9161253"/>
              <a:gd name="connsiteY1" fmla="*/ 0 h 5193102"/>
              <a:gd name="connsiteX2" fmla="*/ 3140015 w 9161253"/>
              <a:gd name="connsiteY2" fmla="*/ 293298 h 5193102"/>
              <a:gd name="connsiteX3" fmla="*/ 9161253 w 9161253"/>
              <a:gd name="connsiteY3" fmla="*/ 293298 h 5193102"/>
              <a:gd name="connsiteX4" fmla="*/ 9161253 w 9161253"/>
              <a:gd name="connsiteY4" fmla="*/ 4744528 h 5193102"/>
              <a:gd name="connsiteX5" fmla="*/ 6745857 w 9161253"/>
              <a:gd name="connsiteY5" fmla="*/ 4744528 h 5193102"/>
              <a:gd name="connsiteX6" fmla="*/ 6003985 w 9161253"/>
              <a:gd name="connsiteY6" fmla="*/ 5193102 h 5193102"/>
              <a:gd name="connsiteX7" fmla="*/ 0 w 9161253"/>
              <a:gd name="connsiteY7" fmla="*/ 5193102 h 5193102"/>
              <a:gd name="connsiteX8" fmla="*/ 0 w 9161253"/>
              <a:gd name="connsiteY8" fmla="*/ 0 h 519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1253" h="5193102">
                <a:moveTo>
                  <a:pt x="0" y="0"/>
                </a:moveTo>
                <a:lnTo>
                  <a:pt x="2415396" y="0"/>
                </a:lnTo>
                <a:lnTo>
                  <a:pt x="3140015" y="293298"/>
                </a:lnTo>
                <a:lnTo>
                  <a:pt x="9161253" y="293298"/>
                </a:lnTo>
                <a:lnTo>
                  <a:pt x="9161253" y="4744528"/>
                </a:lnTo>
                <a:lnTo>
                  <a:pt x="6745857" y="4744528"/>
                </a:lnTo>
                <a:lnTo>
                  <a:pt x="6003985" y="5193102"/>
                </a:lnTo>
                <a:lnTo>
                  <a:pt x="0" y="51931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-285784" y="625665"/>
            <a:ext cx="3857652" cy="44588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/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3551" y="571480"/>
            <a:ext cx="3416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800" b="1" dirty="0" err="1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아스콘위의사나이들</a:t>
            </a:r>
            <a:endParaRPr lang="en-US" sz="12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자유형 21"/>
          <p:cNvSpPr/>
          <p:nvPr/>
        </p:nvSpPr>
        <p:spPr>
          <a:xfrm flipH="1">
            <a:off x="268680" y="963176"/>
            <a:ext cx="8589600" cy="5202808"/>
          </a:xfrm>
          <a:custGeom>
            <a:avLst/>
            <a:gdLst>
              <a:gd name="connsiteX0" fmla="*/ 0 w 9161253"/>
              <a:gd name="connsiteY0" fmla="*/ 0 h 5193102"/>
              <a:gd name="connsiteX1" fmla="*/ 2415396 w 9161253"/>
              <a:gd name="connsiteY1" fmla="*/ 0 h 5193102"/>
              <a:gd name="connsiteX2" fmla="*/ 3140015 w 9161253"/>
              <a:gd name="connsiteY2" fmla="*/ 293298 h 5193102"/>
              <a:gd name="connsiteX3" fmla="*/ 9161253 w 9161253"/>
              <a:gd name="connsiteY3" fmla="*/ 293298 h 5193102"/>
              <a:gd name="connsiteX4" fmla="*/ 9161253 w 9161253"/>
              <a:gd name="connsiteY4" fmla="*/ 4744528 h 5193102"/>
              <a:gd name="connsiteX5" fmla="*/ 6745857 w 9161253"/>
              <a:gd name="connsiteY5" fmla="*/ 4744528 h 5193102"/>
              <a:gd name="connsiteX6" fmla="*/ 6003985 w 9161253"/>
              <a:gd name="connsiteY6" fmla="*/ 5193102 h 5193102"/>
              <a:gd name="connsiteX7" fmla="*/ 0 w 9161253"/>
              <a:gd name="connsiteY7" fmla="*/ 5193102 h 5193102"/>
              <a:gd name="connsiteX8" fmla="*/ 0 w 9161253"/>
              <a:gd name="connsiteY8" fmla="*/ 0 h 519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1253" h="5193102">
                <a:moveTo>
                  <a:pt x="0" y="0"/>
                </a:moveTo>
                <a:lnTo>
                  <a:pt x="2415396" y="0"/>
                </a:lnTo>
                <a:lnTo>
                  <a:pt x="3140015" y="293298"/>
                </a:lnTo>
                <a:lnTo>
                  <a:pt x="9161253" y="293298"/>
                </a:lnTo>
                <a:lnTo>
                  <a:pt x="9161253" y="4744528"/>
                </a:lnTo>
                <a:lnTo>
                  <a:pt x="6745857" y="4744528"/>
                </a:lnTo>
                <a:lnTo>
                  <a:pt x="6003985" y="5193102"/>
                </a:lnTo>
                <a:lnTo>
                  <a:pt x="0" y="519310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gradFill>
              <a:gsLst>
                <a:gs pos="0">
                  <a:srgbClr val="FF0000"/>
                </a:gs>
                <a:gs pos="50000">
                  <a:srgbClr val="C00000"/>
                </a:gs>
                <a:gs pos="100000">
                  <a:srgbClr val="8E00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669022" y="1785926"/>
            <a:ext cx="45721" cy="385765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66000">
                <a:srgbClr val="C00000"/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1043608" y="1785926"/>
            <a:ext cx="144016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o-KR" altLang="en-US" sz="4800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휴먼둥근헤드라인" pitchFamily="18" charset="-127"/>
                <a:ea typeface="휴먼둥근헤드라인" pitchFamily="18" charset="-127"/>
              </a:rPr>
              <a:t>목</a:t>
            </a:r>
            <a:r>
              <a:rPr lang="ko-KR" altLang="en-US" sz="4800" dirty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휴먼둥근헤드라인" pitchFamily="18" charset="-127"/>
                <a:ea typeface="휴먼둥근헤드라인" pitchFamily="18" charset="-127"/>
              </a:rPr>
              <a:t>차</a:t>
            </a:r>
            <a:endParaRPr lang="en-US" altLang="ko-KR" sz="4800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4053519" y="1785942"/>
            <a:ext cx="2706632" cy="3462479"/>
            <a:chOff x="4053519" y="1785942"/>
            <a:chExt cx="2706632" cy="3462479"/>
          </a:xfrm>
        </p:grpSpPr>
        <p:sp>
          <p:nvSpPr>
            <p:cNvPr id="28" name="직사각형 27"/>
            <p:cNvSpPr/>
            <p:nvPr/>
          </p:nvSpPr>
          <p:spPr>
            <a:xfrm>
              <a:off x="4139029" y="1785942"/>
              <a:ext cx="619483" cy="5738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altLang="ko-KR" sz="1200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139029" y="4674587"/>
              <a:ext cx="619483" cy="5738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altLang="ko-KR" sz="1200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4068384" y="2643182"/>
              <a:ext cx="2691767" cy="747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1450" indent="-171450">
                <a:buFont typeface="Wingdings" pitchFamily="2" charset="2"/>
                <a:buChar char="§"/>
              </a:pPr>
              <a:r>
                <a:rPr lang="ko-KR" altLang="en-US" sz="2800" dirty="0" err="1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latin typeface="궁서체" pitchFamily="17" charset="-127"/>
                  <a:ea typeface="궁서체" pitchFamily="17" charset="-127"/>
                </a:rPr>
                <a:t>종곡선의</a:t>
              </a:r>
              <a:r>
                <a:rPr lang="ko-KR" altLang="en-US" sz="2800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latin typeface="궁서체" pitchFamily="17" charset="-127"/>
                  <a:ea typeface="궁서체" pitchFamily="17" charset="-127"/>
                </a:rPr>
                <a:t> 설계</a:t>
              </a:r>
              <a:endParaRPr lang="en-US" altLang="ko-KR" sz="2800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4055309" y="3253047"/>
              <a:ext cx="1973618" cy="747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1450" indent="-171450">
                <a:buFont typeface="Wingdings" pitchFamily="2" charset="2"/>
                <a:buChar char="§"/>
              </a:pPr>
              <a:r>
                <a:rPr lang="ko-KR" altLang="en-US" sz="2800" dirty="0" err="1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latin typeface="궁서체" pitchFamily="17" charset="-127"/>
                  <a:ea typeface="궁서체" pitchFamily="17" charset="-127"/>
                </a:rPr>
                <a:t>토량</a:t>
              </a:r>
              <a:r>
                <a:rPr lang="ko-KR" altLang="en-US" sz="2800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latin typeface="궁서체" pitchFamily="17" charset="-127"/>
                  <a:ea typeface="궁서체" pitchFamily="17" charset="-127"/>
                </a:rPr>
                <a:t> 계산</a:t>
              </a:r>
              <a:endParaRPr lang="en-US" altLang="ko-KR" sz="2800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4077905" y="2108824"/>
              <a:ext cx="1794077" cy="747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1450" indent="-171450">
                <a:buFont typeface="Wingdings" pitchFamily="2" charset="2"/>
                <a:buChar char="§"/>
              </a:pPr>
              <a:r>
                <a:rPr lang="ko-KR" altLang="en-US" sz="2800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latin typeface="궁서체" pitchFamily="17" charset="-127"/>
                  <a:ea typeface="궁서체" pitchFamily="17" charset="-127"/>
                </a:rPr>
                <a:t>종단면도</a:t>
              </a:r>
              <a:endParaRPr lang="en-US" altLang="ko-KR" sz="2800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053519" y="3824548"/>
              <a:ext cx="2153159" cy="7474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1450" indent="-171450">
                <a:buFont typeface="Wingdings" pitchFamily="2" charset="2"/>
                <a:buChar char="§"/>
              </a:pPr>
              <a:r>
                <a:rPr lang="ko-KR" altLang="en-US" sz="2800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latin typeface="궁서체" pitchFamily="17" charset="-127"/>
                  <a:ea typeface="궁서체" pitchFamily="17" charset="-127"/>
                </a:rPr>
                <a:t>토  적  도</a:t>
              </a:r>
              <a:endParaRPr lang="en-US" altLang="ko-KR" sz="2800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4098580" y="4405977"/>
              <a:ext cx="1973618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1450" indent="-171450">
                <a:buFont typeface="Wingdings" pitchFamily="2" charset="2"/>
                <a:buChar char="§"/>
              </a:pPr>
              <a:r>
                <a:rPr lang="ko-KR" altLang="en-US" sz="2800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latin typeface="궁서체" pitchFamily="17" charset="-127"/>
                  <a:ea typeface="궁서체" pitchFamily="17" charset="-127"/>
                </a:rPr>
                <a:t>고     찰</a:t>
              </a:r>
              <a:endParaRPr lang="en-US" altLang="ko-KR" sz="2800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92546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03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-285784" y="586995"/>
            <a:ext cx="3857652" cy="523220"/>
            <a:chOff x="-285784" y="586995"/>
            <a:chExt cx="3857652" cy="523220"/>
          </a:xfrm>
        </p:grpSpPr>
        <p:sp>
          <p:nvSpPr>
            <p:cNvPr id="8" name="직사각형 7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755576" y="586995"/>
              <a:ext cx="20008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토 량 계 산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6732240" y="679328"/>
            <a:ext cx="2214578" cy="338554"/>
            <a:chOff x="187365" y="1590248"/>
            <a:chExt cx="2214578" cy="338554"/>
          </a:xfrm>
        </p:grpSpPr>
        <p:sp>
          <p:nvSpPr>
            <p:cNvPr id="11" name="직사각형 10"/>
            <p:cNvSpPr/>
            <p:nvPr/>
          </p:nvSpPr>
          <p:spPr>
            <a:xfrm>
              <a:off x="187365" y="1622008"/>
              <a:ext cx="2214578" cy="296402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01544" y="1590248"/>
              <a:ext cx="14622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절</a:t>
              </a:r>
              <a:r>
                <a:rPr lang="en-US" altLang="ko-KR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/</a:t>
              </a:r>
              <a:r>
                <a:rPr lang="ko-KR" altLang="en-US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성 토 </a:t>
              </a:r>
              <a:r>
                <a:rPr lang="en-US" altLang="ko-KR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CAD</a:t>
              </a:r>
              <a:endParaRPr lang="en-US" sz="6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800288" y="1267092"/>
            <a:ext cx="7560000" cy="50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160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03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-285784" y="586995"/>
            <a:ext cx="3857652" cy="523220"/>
            <a:chOff x="-285784" y="586995"/>
            <a:chExt cx="3857652" cy="523220"/>
          </a:xfrm>
        </p:grpSpPr>
        <p:sp>
          <p:nvSpPr>
            <p:cNvPr id="8" name="직사각형 7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755576" y="586995"/>
              <a:ext cx="20008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토 량 계 산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6732240" y="679328"/>
            <a:ext cx="2214578" cy="338554"/>
            <a:chOff x="187365" y="1590248"/>
            <a:chExt cx="2214578" cy="338554"/>
          </a:xfrm>
        </p:grpSpPr>
        <p:sp>
          <p:nvSpPr>
            <p:cNvPr id="11" name="직사각형 10"/>
            <p:cNvSpPr/>
            <p:nvPr/>
          </p:nvSpPr>
          <p:spPr>
            <a:xfrm>
              <a:off x="187365" y="1622008"/>
              <a:ext cx="2214578" cy="296402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01544" y="1590248"/>
              <a:ext cx="14622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절</a:t>
              </a:r>
              <a:r>
                <a:rPr lang="en-US" altLang="ko-KR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/</a:t>
              </a:r>
              <a:r>
                <a:rPr lang="ko-KR" altLang="en-US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성 토 </a:t>
              </a:r>
              <a:r>
                <a:rPr lang="en-US" altLang="ko-KR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CAD</a:t>
              </a:r>
              <a:endParaRPr lang="en-US" sz="6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783712" y="1267652"/>
            <a:ext cx="7560000" cy="50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812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-285784" y="586995"/>
            <a:ext cx="3857652" cy="523220"/>
            <a:chOff x="-285784" y="586995"/>
            <a:chExt cx="3857652" cy="523220"/>
          </a:xfrm>
        </p:grpSpPr>
        <p:sp>
          <p:nvSpPr>
            <p:cNvPr id="7" name="직사각형 6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114649" y="586995"/>
              <a:ext cx="15151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토 적 토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-220717" y="1494996"/>
            <a:ext cx="9585434" cy="44053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26" name="Picture 2" descr="C:\Documents and Settings\환경실험실\바탕 화면\erqwe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8072494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806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0"/>
          <p:cNvGrpSpPr/>
          <p:nvPr/>
        </p:nvGrpSpPr>
        <p:grpSpPr>
          <a:xfrm>
            <a:off x="-285784" y="586995"/>
            <a:ext cx="3857652" cy="523220"/>
            <a:chOff x="-285784" y="586995"/>
            <a:chExt cx="3857652" cy="523220"/>
          </a:xfrm>
        </p:grpSpPr>
        <p:sp>
          <p:nvSpPr>
            <p:cNvPr id="7" name="직사각형 6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114649" y="586995"/>
              <a:ext cx="12827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고</a:t>
              </a:r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 찰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-220717" y="1494996"/>
            <a:ext cx="9585434" cy="44053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순서도: 순차적 액세스 저장소 9"/>
          <p:cNvSpPr/>
          <p:nvPr/>
        </p:nvSpPr>
        <p:spPr>
          <a:xfrm>
            <a:off x="598908" y="1772816"/>
            <a:ext cx="1031482" cy="1008112"/>
          </a:xfrm>
          <a:prstGeom prst="flowChartMagneticTap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 smtClean="0">
                <a:solidFill>
                  <a:schemeClr val="tx1"/>
                </a:solidFill>
              </a:rPr>
              <a:t>1</a:t>
            </a:r>
            <a:endParaRPr lang="ko-KR" altLang="en-US" sz="5400" dirty="0">
              <a:solidFill>
                <a:schemeClr val="tx1"/>
              </a:solidFill>
            </a:endParaRPr>
          </a:p>
        </p:txBody>
      </p:sp>
      <p:sp>
        <p:nvSpPr>
          <p:cNvPr id="13" name="순서도: 순차적 액세스 저장소 12"/>
          <p:cNvSpPr/>
          <p:nvPr/>
        </p:nvSpPr>
        <p:spPr>
          <a:xfrm>
            <a:off x="598908" y="3212976"/>
            <a:ext cx="1031482" cy="1008112"/>
          </a:xfrm>
          <a:prstGeom prst="flowChartMagneticTap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 smtClean="0">
                <a:solidFill>
                  <a:schemeClr val="tx1"/>
                </a:solidFill>
              </a:rPr>
              <a:t>2</a:t>
            </a:r>
            <a:endParaRPr lang="ko-KR" altLang="en-US" sz="5400" dirty="0">
              <a:solidFill>
                <a:schemeClr val="tx1"/>
              </a:solidFill>
            </a:endParaRPr>
          </a:p>
        </p:txBody>
      </p:sp>
      <p:sp>
        <p:nvSpPr>
          <p:cNvPr id="14" name="순서도: 순차적 액세스 저장소 13"/>
          <p:cNvSpPr/>
          <p:nvPr/>
        </p:nvSpPr>
        <p:spPr>
          <a:xfrm>
            <a:off x="598908" y="4653136"/>
            <a:ext cx="1031482" cy="1008112"/>
          </a:xfrm>
          <a:prstGeom prst="flowChartMagneticTap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 smtClean="0">
                <a:solidFill>
                  <a:schemeClr val="tx1"/>
                </a:solidFill>
              </a:rPr>
              <a:t>3</a:t>
            </a:r>
            <a:endParaRPr lang="ko-KR" altLang="en-US" sz="5400" dirty="0">
              <a:solidFill>
                <a:schemeClr val="tx1"/>
              </a:solidFill>
            </a:endParaRPr>
          </a:p>
        </p:txBody>
      </p:sp>
      <p:sp>
        <p:nvSpPr>
          <p:cNvPr id="12" name="가로로 말린 두루마리 모양 11"/>
          <p:cNvSpPr/>
          <p:nvPr/>
        </p:nvSpPr>
        <p:spPr>
          <a:xfrm>
            <a:off x="2397372" y="1664804"/>
            <a:ext cx="6495108" cy="122413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/>
              <a:t>기울기를 미세하게 바꿔도 </a:t>
            </a:r>
            <a:r>
              <a:rPr lang="ko-KR" altLang="en-US" dirty="0" err="1" smtClean="0"/>
              <a:t>절성토량의</a:t>
            </a:r>
            <a:r>
              <a:rPr lang="ko-KR" altLang="en-US" dirty="0" smtClean="0"/>
              <a:t> 변화가 심해서 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누가토량을</a:t>
            </a:r>
            <a:r>
              <a:rPr lang="ko-KR" altLang="en-US" dirty="0" smtClean="0"/>
              <a:t> </a:t>
            </a:r>
            <a:r>
              <a:rPr lang="en-US" altLang="ko-KR" dirty="0" smtClean="0"/>
              <a:t>0</a:t>
            </a:r>
            <a:r>
              <a:rPr lang="ko-KR" altLang="en-US" dirty="0" smtClean="0"/>
              <a:t>에 가깝게 만들기가 어려웠습니다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6" name="가로로 말린 두루마리 모양 15"/>
          <p:cNvSpPr/>
          <p:nvPr/>
        </p:nvSpPr>
        <p:spPr>
          <a:xfrm>
            <a:off x="2397372" y="3104964"/>
            <a:ext cx="6495108" cy="122413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 smtClean="0"/>
              <a:t>CAD</a:t>
            </a:r>
            <a:r>
              <a:rPr lang="ko-KR" altLang="en-US" dirty="0" smtClean="0"/>
              <a:t>작업으로 인하여 빨리 완료할 줄 알았는데 생각보다 </a:t>
            </a:r>
            <a:r>
              <a:rPr lang="en-US" altLang="ko-KR" dirty="0" smtClean="0"/>
              <a:t>CAD</a:t>
            </a:r>
            <a:r>
              <a:rPr lang="ko-KR" altLang="en-US" dirty="0" smtClean="0"/>
              <a:t>작업이 지연되어 작업속도가 나지 않았다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7" name="가로로 말린 두루마리 모양 16"/>
          <p:cNvSpPr/>
          <p:nvPr/>
        </p:nvSpPr>
        <p:spPr>
          <a:xfrm>
            <a:off x="2397372" y="4545124"/>
            <a:ext cx="6495108" cy="122413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/>
              <a:t>장기간 컴퓨터 사용으로 인하여 노트북의 고장과 눈의 </a:t>
            </a:r>
            <a:endParaRPr lang="en-US" altLang="ko-KR" smtClean="0"/>
          </a:p>
          <a:p>
            <a:pPr algn="ctr"/>
            <a:r>
              <a:rPr lang="ko-KR" altLang="en-US" smtClean="0"/>
              <a:t>피로와 </a:t>
            </a:r>
            <a:r>
              <a:rPr lang="ko-KR" altLang="en-US" dirty="0" smtClean="0"/>
              <a:t>어지럼증을 유발하였습니다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806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360404"/>
              </a:gs>
              <a:gs pos="0">
                <a:srgbClr val="F0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587422" y="2492896"/>
            <a:ext cx="197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>
                    <a:alpha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END…</a:t>
            </a:r>
            <a:endParaRPr lang="en-US" sz="24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>
                  <a:alpha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605930" y="2457159"/>
            <a:ext cx="41198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>
                    <a:alpha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 YOU?</a:t>
            </a:r>
            <a:endParaRPr lang="en-US" sz="24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solidFill>
                <a:schemeClr val="bg1">
                  <a:alpha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그림 8" descr="무제-7.png"/>
          <p:cNvPicPr>
            <a:picLocks noChangeAspect="1"/>
          </p:cNvPicPr>
          <p:nvPr/>
        </p:nvPicPr>
        <p:blipFill>
          <a:blip r:embed="rId2" cstate="print">
            <a:lum contrast="-30000"/>
          </a:blip>
          <a:stretch>
            <a:fillRect/>
          </a:stretch>
        </p:blipFill>
        <p:spPr>
          <a:xfrm>
            <a:off x="-7390" y="527128"/>
            <a:ext cx="9144000" cy="58401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3033918006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40"/>
                            </p:stCondLst>
                            <p:childTnLst>
                              <p:par>
                                <p:cTn id="16" presetID="45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-285784" y="586995"/>
            <a:ext cx="3857652" cy="523220"/>
            <a:chOff x="-285784" y="586995"/>
            <a:chExt cx="3857652" cy="523220"/>
          </a:xfrm>
        </p:grpSpPr>
        <p:sp>
          <p:nvSpPr>
            <p:cNvPr id="7" name="직사각형 6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755575" y="586995"/>
              <a:ext cx="200086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종</a:t>
              </a:r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단 면 도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557222" y="1196752"/>
            <a:ext cx="2214578" cy="338554"/>
            <a:chOff x="187365" y="1590248"/>
            <a:chExt cx="2214578" cy="338554"/>
          </a:xfrm>
        </p:grpSpPr>
        <p:sp>
          <p:nvSpPr>
            <p:cNvPr id="14" name="직사각형 13"/>
            <p:cNvSpPr/>
            <p:nvPr/>
          </p:nvSpPr>
          <p:spPr>
            <a:xfrm>
              <a:off x="187365" y="1622008"/>
              <a:ext cx="2214578" cy="296402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588719" y="1590248"/>
              <a:ext cx="14879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도로 설계위치</a:t>
              </a:r>
              <a:endParaRPr lang="en-US" sz="6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12" name="Picture 10" descr="F:\맵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1628800"/>
            <a:ext cx="7986713" cy="4500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사각형 설명선 12"/>
          <p:cNvSpPr/>
          <p:nvPr/>
        </p:nvSpPr>
        <p:spPr>
          <a:xfrm>
            <a:off x="1285875" y="4486300"/>
            <a:ext cx="1428750" cy="1143000"/>
          </a:xfrm>
          <a:prstGeom prst="wedgeRectCallout">
            <a:avLst>
              <a:gd name="adj1" fmla="val -4166"/>
              <a:gd name="adj2" fmla="val 71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/>
              <a:t>약 </a:t>
            </a:r>
            <a:r>
              <a:rPr kumimoji="0" lang="en-US" altLang="ko-KR" dirty="0"/>
              <a:t>650~700m</a:t>
            </a:r>
          </a:p>
        </p:txBody>
      </p:sp>
    </p:spTree>
    <p:extLst>
      <p:ext uri="{BB962C8B-B14F-4D97-AF65-F5344CB8AC3E}">
        <p14:creationId xmlns:p14="http://schemas.microsoft.com/office/powerpoint/2010/main" xmlns="" val="207645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-285784" y="586995"/>
            <a:ext cx="3857652" cy="523220"/>
            <a:chOff x="-285784" y="586995"/>
            <a:chExt cx="3857652" cy="523220"/>
          </a:xfrm>
        </p:grpSpPr>
        <p:sp>
          <p:nvSpPr>
            <p:cNvPr id="7" name="직사각형 6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755576" y="586995"/>
              <a:ext cx="200086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종 단 면 도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10" name="Picture 5" descr="C:\Documents and Settings\김태영\바탕 화면\야장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8325" y="1643050"/>
            <a:ext cx="5886000" cy="3939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/>
          <p:cNvGrpSpPr/>
          <p:nvPr/>
        </p:nvGrpSpPr>
        <p:grpSpPr>
          <a:xfrm>
            <a:off x="6455986" y="736144"/>
            <a:ext cx="2214578" cy="338554"/>
            <a:chOff x="187365" y="1590248"/>
            <a:chExt cx="2214578" cy="338554"/>
          </a:xfrm>
        </p:grpSpPr>
        <p:sp>
          <p:nvSpPr>
            <p:cNvPr id="18" name="직사각형 17"/>
            <p:cNvSpPr/>
            <p:nvPr/>
          </p:nvSpPr>
          <p:spPr>
            <a:xfrm>
              <a:off x="187365" y="1622008"/>
              <a:ext cx="2214578" cy="296402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942430" y="1590248"/>
              <a:ext cx="8114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야   장</a:t>
              </a:r>
              <a:endParaRPr lang="en-US" sz="6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9" name="Picture 4" descr="C:\Documents and Settings\김태영\바탕 화면\야장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648231"/>
            <a:ext cx="5886016" cy="3869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953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-285784" y="586995"/>
            <a:ext cx="3857652" cy="523220"/>
            <a:chOff x="-285784" y="586995"/>
            <a:chExt cx="3857652" cy="523220"/>
          </a:xfrm>
        </p:grpSpPr>
        <p:sp>
          <p:nvSpPr>
            <p:cNvPr id="7" name="직사각형 6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23141" y="586995"/>
              <a:ext cx="24657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 err="1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종곡선의</a:t>
              </a:r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설계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6732240" y="679328"/>
            <a:ext cx="2214578" cy="338554"/>
            <a:chOff x="187365" y="1590248"/>
            <a:chExt cx="2214578" cy="338554"/>
          </a:xfrm>
        </p:grpSpPr>
        <p:sp>
          <p:nvSpPr>
            <p:cNvPr id="14" name="직사각형 13"/>
            <p:cNvSpPr/>
            <p:nvPr/>
          </p:nvSpPr>
          <p:spPr>
            <a:xfrm>
              <a:off x="187365" y="1622008"/>
              <a:ext cx="2214578" cy="296402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829972" y="1590248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계산방</a:t>
              </a:r>
              <a:r>
                <a:rPr lang="ko-KR" altLang="en-US" sz="1600" b="1" dirty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법</a:t>
              </a:r>
              <a:endParaRPr lang="en-US" sz="6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1026" name="Picture 2" descr="C:\Documents and Settings\김태영\바탕 화면\그림파일\종단곡선설치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905" y="1340768"/>
            <a:ext cx="7204190" cy="4806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그룹 28"/>
          <p:cNvGrpSpPr/>
          <p:nvPr/>
        </p:nvGrpSpPr>
        <p:grpSpPr>
          <a:xfrm>
            <a:off x="1403648" y="1340768"/>
            <a:ext cx="7209261" cy="3675890"/>
            <a:chOff x="1403648" y="1340768"/>
            <a:chExt cx="7209261" cy="3675890"/>
          </a:xfrm>
        </p:grpSpPr>
        <p:grpSp>
          <p:nvGrpSpPr>
            <p:cNvPr id="28" name="그룹 27"/>
            <p:cNvGrpSpPr/>
            <p:nvPr/>
          </p:nvGrpSpPr>
          <p:grpSpPr>
            <a:xfrm>
              <a:off x="1403648" y="1988840"/>
              <a:ext cx="7064820" cy="3027818"/>
              <a:chOff x="1403648" y="1988840"/>
              <a:chExt cx="7064820" cy="3027818"/>
            </a:xfrm>
          </p:grpSpPr>
          <p:grpSp>
            <p:nvGrpSpPr>
              <p:cNvPr id="27" name="그룹 26"/>
              <p:cNvGrpSpPr/>
              <p:nvPr/>
            </p:nvGrpSpPr>
            <p:grpSpPr>
              <a:xfrm>
                <a:off x="1403648" y="1988840"/>
                <a:ext cx="7064820" cy="3027818"/>
                <a:chOff x="1403648" y="1988840"/>
                <a:chExt cx="7064820" cy="3027818"/>
              </a:xfrm>
            </p:grpSpPr>
            <p:pic>
              <p:nvPicPr>
                <p:cNvPr id="1031" name="Picture 7" descr="C:\Documents and Settings\김태영\바탕 화면\그림파일\Y값 구하기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3648" y="1988840"/>
                  <a:ext cx="4929645" cy="3027818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90500" algn="tl" rotWithShape="0">
                    <a:srgbClr val="000000">
                      <a:alpha val="7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3" name="Picture 9" descr="C:\Documents and Settings\김태영\바탕 화면\그림파일\y값수식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68144" y="2933303"/>
                  <a:ext cx="2600324" cy="158400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 w="38100">
                  <a:solidFill>
                    <a:schemeClr val="tx1"/>
                  </a:solidFill>
                </a:ln>
                <a:effectLst>
                  <a:reflection blurRad="12700" stA="38000" endPos="28000" dist="5000" dir="5400000" sy="-100000" algn="bl" rotWithShape="0"/>
                </a:effectLst>
                <a:extLst/>
              </p:spPr>
            </p:pic>
          </p:grpSp>
          <p:cxnSp>
            <p:nvCxnSpPr>
              <p:cNvPr id="26" name="꺾인 연결선 25"/>
              <p:cNvCxnSpPr/>
              <p:nvPr/>
            </p:nvCxnSpPr>
            <p:spPr>
              <a:xfrm flipV="1">
                <a:off x="5004048" y="3744239"/>
                <a:ext cx="792088" cy="548857"/>
              </a:xfrm>
              <a:prstGeom prst="bentConnector3">
                <a:avLst/>
              </a:prstGeom>
              <a:ln>
                <a:prstDash val="sysDash"/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1034" name="Picture 10" descr="C:\Documents and Settings\김태영\바탕 화면\그림파일\l수식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5585" y="1340768"/>
              <a:ext cx="2377324" cy="1296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xmlns="" val="257465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ㅁㄴㅇㄹ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-285784" y="586995"/>
            <a:ext cx="3857652" cy="523220"/>
            <a:chOff x="-285784" y="586995"/>
            <a:chExt cx="3857652" cy="523220"/>
          </a:xfrm>
        </p:grpSpPr>
        <p:sp>
          <p:nvSpPr>
            <p:cNvPr id="7" name="직사각형 6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23141" y="586995"/>
              <a:ext cx="24657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 err="1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종곡선의</a:t>
              </a:r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설계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6660232" y="548680"/>
            <a:ext cx="2214578" cy="338554"/>
            <a:chOff x="187365" y="1590248"/>
            <a:chExt cx="2214578" cy="338554"/>
          </a:xfrm>
        </p:grpSpPr>
        <p:sp>
          <p:nvSpPr>
            <p:cNvPr id="14" name="직사각형 13"/>
            <p:cNvSpPr/>
            <p:nvPr/>
          </p:nvSpPr>
          <p:spPr>
            <a:xfrm>
              <a:off x="187365" y="1622008"/>
              <a:ext cx="2214578" cy="296402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882071" y="1590248"/>
              <a:ext cx="9012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  A  D</a:t>
              </a:r>
              <a:endParaRPr lang="en-US" sz="6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1026" name="Picture 2" descr="C:\Documents and Settings\김태영\바탕 화면\그림파일\종단곡선설치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905" y="1340768"/>
            <a:ext cx="7204190" cy="4806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김태영\바탕 화면\그림파일\올라오는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43046"/>
            <a:ext cx="3198585" cy="28800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김태영\바탕 화면\그림파일\첫번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43046"/>
            <a:ext cx="3198605" cy="28800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김태영\바탕 화면\그림파일\첫번째y값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69160"/>
            <a:ext cx="1857376" cy="64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  <a:prstDash val="sysDash"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C:\Documents and Settings\김태영\바탕 화면\그림파일\올라가는곳y값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36009"/>
            <a:ext cx="1782391" cy="1185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  <a:prstDash val="sysDash"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21" name="직선 화살표 연결선 20"/>
          <p:cNvCxnSpPr/>
          <p:nvPr/>
        </p:nvCxnSpPr>
        <p:spPr>
          <a:xfrm>
            <a:off x="3851920" y="2492896"/>
            <a:ext cx="2448272" cy="43204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꺾인 연결선 22"/>
          <p:cNvCxnSpPr/>
          <p:nvPr/>
        </p:nvCxnSpPr>
        <p:spPr>
          <a:xfrm flipV="1">
            <a:off x="1907704" y="3753336"/>
            <a:ext cx="432048" cy="32373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503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ㅁㄴㅇㄹ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-285784" y="586995"/>
            <a:ext cx="3857652" cy="523220"/>
            <a:chOff x="-285784" y="586995"/>
            <a:chExt cx="3857652" cy="523220"/>
          </a:xfrm>
        </p:grpSpPr>
        <p:sp>
          <p:nvSpPr>
            <p:cNvPr id="7" name="직사각형 6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23141" y="586995"/>
              <a:ext cx="24657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 err="1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종곡선의</a:t>
              </a:r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설계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6732240" y="679328"/>
            <a:ext cx="2214578" cy="338554"/>
            <a:chOff x="187365" y="1590248"/>
            <a:chExt cx="2214578" cy="338554"/>
          </a:xfrm>
        </p:grpSpPr>
        <p:sp>
          <p:nvSpPr>
            <p:cNvPr id="14" name="직사각형 13"/>
            <p:cNvSpPr/>
            <p:nvPr/>
          </p:nvSpPr>
          <p:spPr>
            <a:xfrm>
              <a:off x="187365" y="1622008"/>
              <a:ext cx="2214578" cy="296402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882071" y="1590248"/>
              <a:ext cx="9012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  A  D</a:t>
              </a:r>
              <a:endParaRPr lang="en-US" sz="6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1026" name="Picture 2" descr="C:\Documents and Settings\김태영\바탕 화면\그림파일\종단곡선설치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905" y="1340768"/>
            <a:ext cx="7204190" cy="4806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김태영\바탕 화면\그림파일\두번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17638"/>
            <a:ext cx="3833552" cy="3451709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김태영\바탕 화면\그림파일\내려가는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8259" y="2969347"/>
            <a:ext cx="3411269" cy="27000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김태영\바탕 화면\그림파일\내려가는곳y값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7978" y="3429000"/>
            <a:ext cx="1943100" cy="160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  <a:prstDash val="sysDash"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Documents and Settings\김태영\바탕 화면\그림파일\두번째y값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565" y="1196752"/>
            <a:ext cx="1458686" cy="2115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  <a:prstDash val="sysDash"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16" name="꺾인 연결선 15"/>
          <p:cNvCxnSpPr/>
          <p:nvPr/>
        </p:nvCxnSpPr>
        <p:spPr>
          <a:xfrm rot="10800000" flipV="1">
            <a:off x="4283968" y="1700807"/>
            <a:ext cx="864096" cy="697679"/>
          </a:xfrm>
          <a:prstGeom prst="bentConnector3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구부러진 연결선 24"/>
          <p:cNvCxnSpPr/>
          <p:nvPr/>
        </p:nvCxnSpPr>
        <p:spPr>
          <a:xfrm rot="10800000" flipV="1">
            <a:off x="6588224" y="2398486"/>
            <a:ext cx="576064" cy="454450"/>
          </a:xfrm>
          <a:prstGeom prst="curvedConnector3">
            <a:avLst>
              <a:gd name="adj1" fmla="val 107871"/>
            </a:avLst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144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-285784" y="586995"/>
            <a:ext cx="3857652" cy="523220"/>
            <a:chOff x="-285784" y="586995"/>
            <a:chExt cx="3857652" cy="523220"/>
          </a:xfrm>
        </p:grpSpPr>
        <p:sp>
          <p:nvSpPr>
            <p:cNvPr id="7" name="직사각형 6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43605" y="586995"/>
              <a:ext cx="2824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 err="1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설계지반고</a:t>
              </a:r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결정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3143272" cy="4948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5" y="1214422"/>
            <a:ext cx="3704193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388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03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-285784" y="586995"/>
            <a:ext cx="3857652" cy="523220"/>
            <a:chOff x="-285784" y="586995"/>
            <a:chExt cx="3857652" cy="523220"/>
          </a:xfrm>
        </p:grpSpPr>
        <p:sp>
          <p:nvSpPr>
            <p:cNvPr id="7" name="직사각형 6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755576" y="586995"/>
              <a:ext cx="20008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토 량 계 산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4099" name="Picture 3" descr="C:\Documents and Settings\김태영\바탕 화면\그림파일\절토량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2071"/>
            <a:ext cx="4695825" cy="581025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김태영\바탕 화면\그림파일\보정토량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299" y="4448150"/>
            <a:ext cx="5962650" cy="781050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김태영\바탕 화면\그림파일\차인성토량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563" y="5387305"/>
            <a:ext cx="4962525" cy="561975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그룹 17"/>
          <p:cNvGrpSpPr/>
          <p:nvPr/>
        </p:nvGrpSpPr>
        <p:grpSpPr>
          <a:xfrm>
            <a:off x="384299" y="1268760"/>
            <a:ext cx="8375402" cy="2329408"/>
            <a:chOff x="384299" y="1268760"/>
            <a:chExt cx="8375402" cy="2329408"/>
          </a:xfrm>
        </p:grpSpPr>
        <p:sp>
          <p:nvSpPr>
            <p:cNvPr id="10" name="직사각형 9"/>
            <p:cNvSpPr/>
            <p:nvPr/>
          </p:nvSpPr>
          <p:spPr>
            <a:xfrm>
              <a:off x="384299" y="3140968"/>
              <a:ext cx="4707062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 smtClean="0"/>
                <a:t>양단면</a:t>
              </a:r>
              <a:r>
                <a:rPr lang="ko-KR" altLang="en-US" dirty="0" smtClean="0"/>
                <a:t> 평균법 을 사용</a:t>
              </a:r>
              <a:endParaRPr lang="ko-KR" altLang="en-US" dirty="0"/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384299" y="1268760"/>
              <a:ext cx="8375402" cy="1728192"/>
              <a:chOff x="384299" y="1268760"/>
              <a:chExt cx="8375402" cy="1728192"/>
            </a:xfrm>
          </p:grpSpPr>
          <p:pic>
            <p:nvPicPr>
              <p:cNvPr id="4098" name="Picture 2" descr="C:\Documents and Settings\김태영\바탕 화면\그림파일\토량계산수식넣기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299" y="1268760"/>
                <a:ext cx="8375402" cy="172819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2183" y="2454229"/>
                <a:ext cx="82800" cy="165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03" name="Picture 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2183" y="2732735"/>
                <a:ext cx="82800" cy="165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20757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260</Words>
  <Application>Microsoft Office PowerPoint</Application>
  <PresentationFormat>화면 슬라이드 쇼(4:3)</PresentationFormat>
  <Paragraphs>93</Paragraphs>
  <Slides>24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김태영</dc:creator>
  <cp:lastModifiedBy>공대 2112</cp:lastModifiedBy>
  <cp:revision>42</cp:revision>
  <dcterms:created xsi:type="dcterms:W3CDTF">2010-10-31T16:37:13Z</dcterms:created>
  <dcterms:modified xsi:type="dcterms:W3CDTF">2010-11-01T04:17:15Z</dcterms:modified>
</cp:coreProperties>
</file>