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6" r:id="rId5"/>
    <p:sldId id="265" r:id="rId6"/>
    <p:sldId id="267" r:id="rId7"/>
    <p:sldId id="261" r:id="rId8"/>
    <p:sldId id="26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3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BA71-04FE-49AD-9659-41194EDD2AD5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ACF41-3670-4C86-933F-E112D1EC8F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0" y="1357298"/>
            <a:ext cx="9144000" cy="55007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5D4E9-1620-4712-9EBC-9BFB27C648F6}" type="datetimeFigureOut">
              <a:rPr lang="ko-KR" altLang="en-US" smtClean="0"/>
              <a:pPr/>
              <a:t>2010-11-02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547664" y="1700808"/>
            <a:ext cx="6155852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토 목 종 합 설 계</a:t>
            </a:r>
            <a:endParaRPr lang="en-US" altLang="ko-KR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768414" y="2143116"/>
            <a:ext cx="1946198" cy="128588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7" name="그룹 16"/>
          <p:cNvGrpSpPr/>
          <p:nvPr/>
        </p:nvGrpSpPr>
        <p:grpSpPr>
          <a:xfrm flipH="1" flipV="1">
            <a:off x="6357950" y="2285992"/>
            <a:ext cx="1946198" cy="128588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1" name="그룹 50"/>
          <p:cNvGrpSpPr/>
          <p:nvPr/>
        </p:nvGrpSpPr>
        <p:grpSpPr>
          <a:xfrm rot="19800000" flipV="1">
            <a:off x="1263609" y="6448106"/>
            <a:ext cx="1956075" cy="1292410"/>
            <a:chOff x="768414" y="2643182"/>
            <a:chExt cx="1946198" cy="1285884"/>
          </a:xfrm>
        </p:grpSpPr>
        <p:sp>
          <p:nvSpPr>
            <p:cNvPr id="52" name="타원 5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0" name="그룹 39"/>
          <p:cNvGrpSpPr/>
          <p:nvPr/>
        </p:nvGrpSpPr>
        <p:grpSpPr>
          <a:xfrm rot="1800000" flipH="1" flipV="1">
            <a:off x="3778411" y="6004907"/>
            <a:ext cx="2103460" cy="1389790"/>
            <a:chOff x="768414" y="2643182"/>
            <a:chExt cx="1946198" cy="1285884"/>
          </a:xfrm>
        </p:grpSpPr>
        <p:sp>
          <p:nvSpPr>
            <p:cNvPr id="41" name="타원 40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 rot="19800000" flipV="1">
            <a:off x="5987534" y="6564035"/>
            <a:ext cx="2047908" cy="1353086"/>
            <a:chOff x="768414" y="2643182"/>
            <a:chExt cx="1946198" cy="1285884"/>
          </a:xfrm>
        </p:grpSpPr>
        <p:sp>
          <p:nvSpPr>
            <p:cNvPr id="44" name="타원 43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 rot="1800000" flipH="1" flipV="1">
            <a:off x="-135804" y="6301791"/>
            <a:ext cx="1814947" cy="1199164"/>
            <a:chOff x="768414" y="2643182"/>
            <a:chExt cx="1946198" cy="1285884"/>
          </a:xfrm>
        </p:grpSpPr>
        <p:sp>
          <p:nvSpPr>
            <p:cNvPr id="47" name="타원 46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9" name="그룹 48"/>
          <p:cNvGrpSpPr/>
          <p:nvPr/>
        </p:nvGrpSpPr>
        <p:grpSpPr>
          <a:xfrm rot="19800000" flipV="1">
            <a:off x="7844629" y="6155645"/>
            <a:ext cx="1451827" cy="959245"/>
            <a:chOff x="768414" y="2643182"/>
            <a:chExt cx="1946198" cy="1285884"/>
          </a:xfrm>
        </p:grpSpPr>
        <p:sp>
          <p:nvSpPr>
            <p:cNvPr id="50" name="타원 49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5" name="그룹 54"/>
          <p:cNvGrpSpPr/>
          <p:nvPr/>
        </p:nvGrpSpPr>
        <p:grpSpPr>
          <a:xfrm rot="19800000" flipV="1">
            <a:off x="5046591" y="6745877"/>
            <a:ext cx="1195629" cy="789971"/>
            <a:chOff x="768414" y="2643182"/>
            <a:chExt cx="1946198" cy="1285884"/>
          </a:xfrm>
        </p:grpSpPr>
        <p:sp>
          <p:nvSpPr>
            <p:cNvPr id="56" name="타원 55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8" name="그룹 57"/>
          <p:cNvGrpSpPr/>
          <p:nvPr/>
        </p:nvGrpSpPr>
        <p:grpSpPr>
          <a:xfrm rot="1800000" flipH="1" flipV="1">
            <a:off x="2408869" y="6471615"/>
            <a:ext cx="1251479" cy="826872"/>
            <a:chOff x="768414" y="2643182"/>
            <a:chExt cx="1946198" cy="1285884"/>
          </a:xfrm>
        </p:grpSpPr>
        <p:sp>
          <p:nvSpPr>
            <p:cNvPr id="59" name="타원 58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0" name="직사각형 29"/>
          <p:cNvSpPr/>
          <p:nvPr/>
        </p:nvSpPr>
        <p:spPr>
          <a:xfrm>
            <a:off x="4870301" y="5214950"/>
            <a:ext cx="3193503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발 표 자</a:t>
            </a:r>
            <a:r>
              <a:rPr lang="en-US" altLang="ko-KR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: </a:t>
            </a:r>
            <a:r>
              <a:rPr lang="ko-KR" altLang="en-US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정 영 윤</a:t>
            </a:r>
            <a:endParaRPr lang="en-US" altLang="ko-KR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902068" y="3284984"/>
            <a:ext cx="3365024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</a:t>
            </a:r>
            <a:r>
              <a:rPr lang="ko-KR" alt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조 </a:t>
            </a:r>
            <a:r>
              <a:rPr lang="en-US" altLang="ko-K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r>
              <a:rPr lang="ko-KR" alt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altLang="ko-K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M. I. K</a:t>
            </a:r>
            <a:endParaRPr lang="en-US" altLang="ko-KR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12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1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0" fill="hold"/>
                                        <p:tgtEl>
                                          <p:spTgt spid="51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16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5E-6 -1.85185E-6 C -0.0099 -0.02245 -0.05955 -0.07893 -0.05886 -0.13379 C -0.05816 -0.18889 -0.0085 -0.28935 0.00468 -0.32986 " pathEditMode="relative" rAng="0" ptsTypes="aaa">
                                      <p:cBhvr>
                                        <p:cTn id="18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-16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0" dur="5000" fill="hold"/>
                                        <p:tgtEl>
                                          <p:spTgt spid="40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43200000">
                                      <p:cBhvr>
                                        <p:cTn id="22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24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1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" presetClass="emph" presetSubtype="0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6" dur="5000" fill="hold"/>
                                        <p:tgtEl>
                                          <p:spTgt spid="43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-43200000">
                                      <p:cBhvr>
                                        <p:cTn id="28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30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16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32" dur="5000" fill="hold"/>
                                        <p:tgtEl>
                                          <p:spTgt spid="46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43200000">
                                      <p:cBhvr>
                                        <p:cTn id="34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4.07407E-6 C 0.00521 -0.02061 0.03889 -0.07686 0.03091 -0.12362 C 0.02292 -0.17037 -0.03177 -0.24815 -0.04826 -0.28102 " pathEditMode="relative" rAng="0" ptsTypes="aaa">
                                      <p:cBhvr>
                                        <p:cTn id="36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-14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38" dur="5000" fill="hold"/>
                                        <p:tgtEl>
                                          <p:spTgt spid="49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-43200000">
                                      <p:cBhvr>
                                        <p:cTn id="40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0.01076 -0.03403 0.06423 -0.14144 0.06475 -0.20486 C 0.06528 -0.26829 0.01632 -0.34421 0.00364 -0.38079 " pathEditMode="relative" rAng="0" ptsTypes="aaa">
                                      <p:cBhvr>
                                        <p:cTn id="42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-19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5000" fill="hold"/>
                                        <p:tgtEl>
                                          <p:spTgt spid="55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46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48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164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50" dur="5000" fill="hold"/>
                                        <p:tgtEl>
                                          <p:spTgt spid="58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43200000">
                                      <p:cBhvr>
                                        <p:cTn id="52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그룹 15"/>
          <p:cNvGrpSpPr/>
          <p:nvPr/>
        </p:nvGrpSpPr>
        <p:grpSpPr>
          <a:xfrm rot="20700000" flipV="1">
            <a:off x="-862195" y="1177050"/>
            <a:ext cx="8974957" cy="5929894"/>
            <a:chOff x="768414" y="2643182"/>
            <a:chExt cx="1946198" cy="1285884"/>
          </a:xfrm>
        </p:grpSpPr>
        <p:sp>
          <p:nvSpPr>
            <p:cNvPr id="85" name="타원 84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500034" y="2786058"/>
            <a:ext cx="2146293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Contents</a:t>
            </a:r>
            <a:endParaRPr lang="en-US" altLang="ko-KR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3923928" y="1556792"/>
            <a:ext cx="3255507" cy="64633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</a:t>
            </a:r>
            <a:r>
              <a:rPr lang="ko-KR" alt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현 황 </a:t>
            </a:r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(First)</a:t>
            </a:r>
            <a:endParaRPr lang="en-US" altLang="ko-KR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383129" y="2592643"/>
            <a:ext cx="3555269" cy="64633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</a:t>
            </a:r>
            <a:r>
              <a:rPr lang="ko-KR" alt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문제점 </a:t>
            </a:r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(First)</a:t>
            </a:r>
            <a:endParaRPr lang="en-US" altLang="ko-KR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3048815" y="3628494"/>
            <a:ext cx="3905236" cy="64633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</a:t>
            </a:r>
            <a:r>
              <a:rPr lang="ko-KR" alt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현 황 </a:t>
            </a:r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(Second)</a:t>
            </a:r>
            <a:endParaRPr lang="en-US" altLang="ko-KR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383129" y="4664345"/>
            <a:ext cx="4204997" cy="64633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</a:t>
            </a:r>
            <a:r>
              <a:rPr lang="ko-KR" alt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문제</a:t>
            </a:r>
            <a:r>
              <a:rPr lang="ko-KR" alt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점</a:t>
            </a:r>
            <a:r>
              <a:rPr lang="ko-KR" altLang="en-US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(Second</a:t>
            </a:r>
            <a:r>
              <a:rPr lang="en-US" altLang="ko-KR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en-US" altLang="ko-KR" sz="36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64367" y="404664"/>
            <a:ext cx="9002786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First.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서울시 서초구 </a:t>
            </a:r>
            <a:r>
              <a:rPr lang="ko-KR" altLang="en-US" sz="3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양재역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앞 횡단보도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현황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00808"/>
            <a:ext cx="360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1700808"/>
            <a:ext cx="360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직사각형 15"/>
          <p:cNvSpPr/>
          <p:nvPr/>
        </p:nvSpPr>
        <p:spPr>
          <a:xfrm>
            <a:off x="2411760" y="5085184"/>
            <a:ext cx="4645024" cy="40011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보행자의 신호집중력의 향상</a:t>
            </a:r>
            <a:endParaRPr lang="en-US" altLang="ko-KR" sz="20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411760" y="5589240"/>
            <a:ext cx="3960440" cy="40011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야간운전자 차도침범 방지 </a:t>
            </a:r>
            <a:endParaRPr lang="en-US" altLang="ko-KR" sz="20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411760" y="6093296"/>
            <a:ext cx="3816424" cy="40011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횡단보도 교통사고 예방효과</a:t>
            </a:r>
            <a:endParaRPr lang="en-US" altLang="ko-KR" sz="20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467544" y="1844824"/>
            <a:ext cx="38576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32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32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32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문제점</a:t>
            </a:r>
            <a:endParaRPr lang="en-US" altLang="ko-KR" sz="32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683568" y="2996952"/>
            <a:ext cx="8280920" cy="46166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바닥신호등 설치 시 야간에 신호등 불빛과 혼동을 야기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altLang="ko-KR" sz="24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83568" y="4005064"/>
            <a:ext cx="7992888" cy="46166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보행자만이 횡단보도를 인지하기에 유리하다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altLang="ko-KR" sz="24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83568" y="5085184"/>
            <a:ext cx="7776864" cy="46166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잔여 시간과의 관계를 인지하지 못한다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ko-KR" altLang="en-US" sz="2400" dirty="0"/>
          </a:p>
        </p:txBody>
      </p:sp>
      <p:sp>
        <p:nvSpPr>
          <p:cNvPr id="13" name="직사각형 12"/>
          <p:cNvSpPr/>
          <p:nvPr/>
        </p:nvSpPr>
        <p:spPr>
          <a:xfrm>
            <a:off x="64367" y="404664"/>
            <a:ext cx="9002786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First.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서울시 서초구 </a:t>
            </a:r>
            <a:r>
              <a:rPr lang="ko-KR" altLang="en-US" sz="3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양재역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앞 횡단보도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현황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467544" y="5157192"/>
            <a:ext cx="7416824" cy="40011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0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잔여시간을 표시 함으로써 교통사고의 방지 효과</a:t>
            </a:r>
            <a:endParaRPr lang="en-US" altLang="ko-KR" sz="20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844824"/>
            <a:ext cx="405765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직사각형 13"/>
          <p:cNvSpPr/>
          <p:nvPr/>
        </p:nvSpPr>
        <p:spPr>
          <a:xfrm>
            <a:off x="107504" y="404664"/>
            <a:ext cx="5966698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Second.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횡단보도 잔여표시기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67544" y="5949280"/>
            <a:ext cx="8280920" cy="40011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000" b="1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 기존 역삼각형 모양의 기호 표시기 보다 좋은 시민들의 반응과 효과</a:t>
            </a:r>
            <a:endParaRPr lang="en-US" altLang="ko-KR" sz="20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직사각형 13"/>
          <p:cNvSpPr/>
          <p:nvPr/>
        </p:nvSpPr>
        <p:spPr>
          <a:xfrm>
            <a:off x="107504" y="404664"/>
            <a:ext cx="5966698" cy="6155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Second. </a:t>
            </a:r>
            <a:r>
              <a:rPr lang="ko-KR" alt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횡단보도 잔여표시기</a:t>
            </a:r>
            <a:endParaRPr lang="en-US" altLang="ko-KR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67544" y="1844824"/>
            <a:ext cx="38576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32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32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32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문제점</a:t>
            </a:r>
            <a:endParaRPr lang="en-US" altLang="ko-KR" sz="32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83568" y="2996952"/>
            <a:ext cx="8280920" cy="46166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횡단 시 남은 거리의 인지가 어려움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altLang="ko-KR" sz="24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683568" y="4005064"/>
            <a:ext cx="7992888" cy="46166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 보행자를 직접적으로 보호 하지 못한다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altLang="ko-KR" sz="24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83568" y="5085184"/>
            <a:ext cx="7776864" cy="46166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●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역삼각형 표시기에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친숙해진 상황에서 혼란을 초래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65000"/>
                        <a:lumOff val="3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ko-KR" alt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타원 84"/>
          <p:cNvSpPr/>
          <p:nvPr/>
        </p:nvSpPr>
        <p:spPr>
          <a:xfrm rot="15825432" flipV="1">
            <a:off x="2729036" y="1160456"/>
            <a:ext cx="5829567" cy="5829570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타원 85"/>
          <p:cNvSpPr/>
          <p:nvPr/>
        </p:nvSpPr>
        <p:spPr>
          <a:xfrm rot="13356055">
            <a:off x="-476715" y="1936413"/>
            <a:ext cx="4219639" cy="4219641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1714533" y="1914288"/>
            <a:ext cx="2500776" cy="2729158"/>
          </a:xfrm>
          <a:prstGeom prst="ellips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연결선 16"/>
          <p:cNvCxnSpPr/>
          <p:nvPr/>
        </p:nvCxnSpPr>
        <p:spPr>
          <a:xfrm rot="16200000" flipH="1">
            <a:off x="3286615" y="3929066"/>
            <a:ext cx="857256" cy="71438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" name="직사각형 17"/>
          <p:cNvSpPr/>
          <p:nvPr/>
        </p:nvSpPr>
        <p:spPr>
          <a:xfrm>
            <a:off x="4656052" y="3714752"/>
            <a:ext cx="19880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7200" b="0" cap="none" spc="300" dirty="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&amp;</a:t>
            </a:r>
            <a:r>
              <a:rPr lang="en-US" altLang="ko-KR" sz="7200" b="0" cap="none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ko-KR" sz="7200" b="0" cap="none" spc="3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en-US" altLang="ko-KR" sz="7200" b="0" cap="none" spc="300" dirty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16185E-6 L 0.14774 -0.131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-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98844E-6 L -0.275 -0.11515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-5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8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86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  <p:bldP spid="86" grpId="0" animBg="1"/>
      <p:bldP spid="86" grpId="1" animBg="1"/>
      <p:bldP spid="15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직선 연결선 58"/>
          <p:cNvCxnSpPr/>
          <p:nvPr/>
        </p:nvCxnSpPr>
        <p:spPr>
          <a:xfrm>
            <a:off x="1928794" y="2559044"/>
            <a:ext cx="1857388" cy="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4" name="직선 연결선 63"/>
          <p:cNvCxnSpPr/>
          <p:nvPr/>
        </p:nvCxnSpPr>
        <p:spPr>
          <a:xfrm rot="5400000">
            <a:off x="562175" y="4919900"/>
            <a:ext cx="4590627" cy="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8" name="그룹 7"/>
          <p:cNvGrpSpPr/>
          <p:nvPr/>
        </p:nvGrpSpPr>
        <p:grpSpPr>
          <a:xfrm rot="19800000" flipV="1">
            <a:off x="1692237" y="7091996"/>
            <a:ext cx="1956075" cy="1292410"/>
            <a:chOff x="768414" y="2643182"/>
            <a:chExt cx="1946198" cy="1285884"/>
          </a:xfrm>
        </p:grpSpPr>
        <p:sp>
          <p:nvSpPr>
            <p:cNvPr id="9" name="타원 8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" name="그룹 10"/>
          <p:cNvGrpSpPr/>
          <p:nvPr/>
        </p:nvGrpSpPr>
        <p:grpSpPr>
          <a:xfrm rot="1800000" flipH="1" flipV="1">
            <a:off x="3564097" y="6147783"/>
            <a:ext cx="2103460" cy="1389790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/>
          <p:cNvGrpSpPr/>
          <p:nvPr/>
        </p:nvGrpSpPr>
        <p:grpSpPr>
          <a:xfrm rot="19800000" flipV="1">
            <a:off x="6273286" y="6136354"/>
            <a:ext cx="2047908" cy="1353086"/>
            <a:chOff x="768414" y="2643182"/>
            <a:chExt cx="1946198" cy="1285884"/>
          </a:xfrm>
        </p:grpSpPr>
        <p:sp>
          <p:nvSpPr>
            <p:cNvPr id="16" name="타원 15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그룹 17"/>
          <p:cNvGrpSpPr/>
          <p:nvPr/>
        </p:nvGrpSpPr>
        <p:grpSpPr>
          <a:xfrm rot="1800000" flipH="1" flipV="1">
            <a:off x="-492994" y="6016986"/>
            <a:ext cx="1814947" cy="1199164"/>
            <a:chOff x="768414" y="2643182"/>
            <a:chExt cx="1946198" cy="1285884"/>
          </a:xfrm>
        </p:grpSpPr>
        <p:sp>
          <p:nvSpPr>
            <p:cNvPr id="19" name="타원 18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그룹 20"/>
          <p:cNvGrpSpPr/>
          <p:nvPr/>
        </p:nvGrpSpPr>
        <p:grpSpPr>
          <a:xfrm rot="19800000" flipV="1">
            <a:off x="7835399" y="5799402"/>
            <a:ext cx="1451827" cy="959245"/>
            <a:chOff x="768414" y="2643182"/>
            <a:chExt cx="1946198" cy="1285884"/>
          </a:xfrm>
        </p:grpSpPr>
        <p:sp>
          <p:nvSpPr>
            <p:cNvPr id="22" name="타원 2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4" name="그룹 23"/>
          <p:cNvGrpSpPr/>
          <p:nvPr/>
        </p:nvGrpSpPr>
        <p:grpSpPr>
          <a:xfrm rot="19800000" flipV="1">
            <a:off x="5116358" y="6675386"/>
            <a:ext cx="1195629" cy="789971"/>
            <a:chOff x="768414" y="2643182"/>
            <a:chExt cx="1946198" cy="1285884"/>
          </a:xfrm>
        </p:grpSpPr>
        <p:sp>
          <p:nvSpPr>
            <p:cNvPr id="25" name="타원 24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7" name="그룹 26"/>
          <p:cNvGrpSpPr/>
          <p:nvPr/>
        </p:nvGrpSpPr>
        <p:grpSpPr>
          <a:xfrm rot="1800000" flipH="1" flipV="1">
            <a:off x="2554694" y="5901058"/>
            <a:ext cx="1251479" cy="826872"/>
            <a:chOff x="768414" y="2643182"/>
            <a:chExt cx="1946198" cy="1285884"/>
          </a:xfrm>
        </p:grpSpPr>
        <p:sp>
          <p:nvSpPr>
            <p:cNvPr id="28" name="타원 2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 rot="1800000" flipH="1" flipV="1">
            <a:off x="5548145" y="7035731"/>
            <a:ext cx="2103460" cy="1389790"/>
            <a:chOff x="768414" y="2643182"/>
            <a:chExt cx="1946198" cy="1285884"/>
          </a:xfrm>
        </p:grpSpPr>
        <p:sp>
          <p:nvSpPr>
            <p:cNvPr id="34" name="타원 33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6" name="그룹 35"/>
          <p:cNvGrpSpPr/>
          <p:nvPr/>
        </p:nvGrpSpPr>
        <p:grpSpPr>
          <a:xfrm rot="19800000" flipV="1">
            <a:off x="843998" y="5922040"/>
            <a:ext cx="2047908" cy="1353086"/>
            <a:chOff x="768414" y="2643182"/>
            <a:chExt cx="1946198" cy="1285884"/>
          </a:xfrm>
        </p:grpSpPr>
        <p:sp>
          <p:nvSpPr>
            <p:cNvPr id="37" name="타원 36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2" name="그룹 41"/>
          <p:cNvGrpSpPr/>
          <p:nvPr/>
        </p:nvGrpSpPr>
        <p:grpSpPr>
          <a:xfrm rot="19800000" flipV="1">
            <a:off x="1263103" y="6156592"/>
            <a:ext cx="1451827" cy="959245"/>
            <a:chOff x="768414" y="2643182"/>
            <a:chExt cx="1946198" cy="1285884"/>
          </a:xfrm>
        </p:grpSpPr>
        <p:sp>
          <p:nvSpPr>
            <p:cNvPr id="43" name="타원 42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1" name="타원 50"/>
          <p:cNvSpPr/>
          <p:nvPr/>
        </p:nvSpPr>
        <p:spPr>
          <a:xfrm rot="15825432" flipV="1">
            <a:off x="1682175" y="2039373"/>
            <a:ext cx="2408807" cy="2408808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타원 51"/>
          <p:cNvSpPr/>
          <p:nvPr/>
        </p:nvSpPr>
        <p:spPr>
          <a:xfrm rot="13356055">
            <a:off x="1797467" y="1985065"/>
            <a:ext cx="2543493" cy="2307577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타원 52"/>
          <p:cNvSpPr/>
          <p:nvPr/>
        </p:nvSpPr>
        <p:spPr>
          <a:xfrm>
            <a:off x="1714533" y="1914288"/>
            <a:ext cx="2500776" cy="2729158"/>
          </a:xfrm>
          <a:prstGeom prst="ellips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4" name="직선 연결선 53"/>
          <p:cNvCxnSpPr/>
          <p:nvPr/>
        </p:nvCxnSpPr>
        <p:spPr>
          <a:xfrm rot="16200000" flipH="1">
            <a:off x="3286615" y="3929066"/>
            <a:ext cx="857256" cy="71438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5" name="직사각형 54"/>
          <p:cNvSpPr/>
          <p:nvPr/>
        </p:nvSpPr>
        <p:spPr>
          <a:xfrm>
            <a:off x="4656052" y="3714752"/>
            <a:ext cx="19880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7200" b="0" cap="none" spc="300" dirty="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&amp;</a:t>
            </a:r>
            <a:r>
              <a:rPr lang="en-US" altLang="ko-KR" sz="7200" b="0" cap="none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ko-KR" sz="7200" b="0" cap="none" spc="3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en-US" altLang="ko-KR" sz="7200" b="0" cap="none" spc="300" dirty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0" y="4214842"/>
            <a:ext cx="9144000" cy="2643182"/>
          </a:xfrm>
          <a:prstGeom prst="rect">
            <a:avLst/>
          </a:prstGeom>
          <a:gradFill>
            <a:gsLst>
              <a:gs pos="18000">
                <a:schemeClr val="accent1">
                  <a:tint val="66000"/>
                  <a:satMod val="160000"/>
                  <a:alpha val="0"/>
                </a:schemeClr>
              </a:gs>
              <a:gs pos="71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타원 69"/>
          <p:cNvSpPr/>
          <p:nvPr/>
        </p:nvSpPr>
        <p:spPr>
          <a:xfrm rot="10800000" flipV="1">
            <a:off x="3143780" y="3357562"/>
            <a:ext cx="5071558" cy="2214577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직사각형 68"/>
          <p:cNvSpPr/>
          <p:nvPr/>
        </p:nvSpPr>
        <p:spPr>
          <a:xfrm>
            <a:off x="3898682" y="4342163"/>
            <a:ext cx="353083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Hank you</a:t>
            </a:r>
            <a:endParaRPr lang="en-US" altLang="ko-K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1" dur="3000" fill="hold"/>
                                        <p:tgtEl>
                                          <p:spTgt spid="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3" dur="3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5" dur="3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7" dur="3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-2970000">
                                      <p:cBhvr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05556E-6 3.33333E-6 L -0.08836 -0.24954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" y="-125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4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17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5000" fill="hold"/>
                                        <p:tgtEl>
                                          <p:spTgt spid="8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5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-0.0099 -0.0294 -0.05955 -0.10371 -0.05886 -0.17616 C -0.05816 -0.24861 -0.00851 -0.38079 0.00469 -0.43472 " pathEditMode="relative" rAng="0" ptsTypes="aaa">
                                      <p:cBhvr>
                                        <p:cTn id="5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-217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5000" fill="hold"/>
                                        <p:tgtEl>
                                          <p:spTgt spid="11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6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17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5000" fill="hold"/>
                                        <p:tgtEl>
                                          <p:spTgt spid="15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6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6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164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9" dur="5000" fill="hold"/>
                                        <p:tgtEl>
                                          <p:spTgt spid="18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43200000">
                                      <p:cBhvr>
                                        <p:cTn id="7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4.07407E-6 C 0.00521 -0.02061 0.03889 -0.07686 0.03091 -0.12362 C 0.02292 -0.17037 -0.03177 -0.24815 -0.04826 -0.28102 " pathEditMode="relative" rAng="0" ptsTypes="aaa">
                                      <p:cBhvr>
                                        <p:cTn id="73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-141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75" dur="5000" fill="hold"/>
                                        <p:tgtEl>
                                          <p:spTgt spid="21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43200000">
                                      <p:cBhvr>
                                        <p:cTn id="77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0.01076 -0.03403 0.06423 -0.14144 0.06475 -0.20486 C 0.06528 -0.26829 0.01632 -0.34421 0.00364 -0.38079 " pathEditMode="relative" rAng="0" ptsTypes="aaa">
                                      <p:cBhvr>
                                        <p:cTn id="79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-191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5000" fill="hold"/>
                                        <p:tgtEl>
                                          <p:spTgt spid="24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8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85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164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87" dur="5000" fill="hold"/>
                                        <p:tgtEl>
                                          <p:spTgt spid="27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43200000">
                                      <p:cBhvr>
                                        <p:cTn id="89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-0.0099 -0.0294 -0.05955 -0.10371 -0.05886 -0.17616 C -0.05816 -0.24861 -0.00851 -0.38079 0.00469 -0.43472 " pathEditMode="relative" rAng="0" ptsTypes="aaa">
                                      <p:cBhvr>
                                        <p:cTn id="91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-217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5000" fill="hold"/>
                                        <p:tgtEl>
                                          <p:spTgt spid="33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95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97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17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9" dur="5000" fill="hold"/>
                                        <p:tgtEl>
                                          <p:spTgt spid="36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43200000">
                                      <p:cBhvr>
                                        <p:cTn id="101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C 0.00521 -0.02061 0.03889 -0.07686 0.03091 -0.12362 C 0.02292 -0.17037 -0.03177 -0.24815 -0.04826 -0.28102 " pathEditMode="relative" rAng="0" ptsTypes="aaa">
                                      <p:cBhvr>
                                        <p:cTn id="103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-141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5000" fill="hold"/>
                                        <p:tgtEl>
                                          <p:spTgt spid="42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107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2" animBg="1"/>
      <p:bldP spid="51" grpId="3" animBg="1"/>
      <p:bldP spid="52" grpId="2" animBg="1"/>
      <p:bldP spid="52" grpId="3" animBg="1"/>
      <p:bldP spid="53" grpId="1" animBg="1"/>
      <p:bldP spid="53" grpId="2" animBg="1"/>
      <p:bldP spid="55" grpId="1"/>
      <p:bldP spid="55" grpId="2"/>
      <p:bldP spid="70" grpId="0" animBg="1"/>
      <p:bldP spid="69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166</Words>
  <Application>Microsoft Office PowerPoint</Application>
  <PresentationFormat>화면 슬라이드 쇼(4:3)</PresentationFormat>
  <Paragraphs>36</Paragraphs>
  <Slides>8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beans</dc:creator>
  <cp:lastModifiedBy>Windows XP</cp:lastModifiedBy>
  <cp:revision>95</cp:revision>
  <dcterms:created xsi:type="dcterms:W3CDTF">2009-10-21T05:43:59Z</dcterms:created>
  <dcterms:modified xsi:type="dcterms:W3CDTF">2010-11-02T09:52:42Z</dcterms:modified>
</cp:coreProperties>
</file>