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2" r:id="rId2"/>
  </p:sldMasterIdLst>
  <p:notesMasterIdLst>
    <p:notesMasterId r:id="rId26"/>
  </p:notesMasterIdLst>
  <p:sldIdLst>
    <p:sldId id="256" r:id="rId3"/>
    <p:sldId id="257" r:id="rId4"/>
    <p:sldId id="284" r:id="rId5"/>
    <p:sldId id="268" r:id="rId6"/>
    <p:sldId id="267" r:id="rId7"/>
    <p:sldId id="269" r:id="rId8"/>
    <p:sldId id="270" r:id="rId9"/>
    <p:sldId id="281" r:id="rId10"/>
    <p:sldId id="259" r:id="rId11"/>
    <p:sldId id="277" r:id="rId12"/>
    <p:sldId id="278" r:id="rId13"/>
    <p:sldId id="271" r:id="rId14"/>
    <p:sldId id="280" r:id="rId15"/>
    <p:sldId id="279" r:id="rId16"/>
    <p:sldId id="276" r:id="rId17"/>
    <p:sldId id="272" r:id="rId18"/>
    <p:sldId id="274" r:id="rId19"/>
    <p:sldId id="273" r:id="rId20"/>
    <p:sldId id="275" r:id="rId21"/>
    <p:sldId id="282" r:id="rId22"/>
    <p:sldId id="260" r:id="rId23"/>
    <p:sldId id="283" r:id="rId24"/>
    <p:sldId id="264" r:id="rId25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24F2"/>
    <a:srgbClr val="04CC0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CAF9ED-07DC-4A11-8D7F-57B35C25682E}" styleName="보통 스타일 1 - 강조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80A06C04-7973-4966-A3A3-D48272FCA99C}" type="datetimeFigureOut">
              <a:rPr lang="ko-KR" altLang="en-US"/>
              <a:pPr>
                <a:defRPr/>
              </a:pPr>
              <a:t>2010-12-07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  <a:endParaRPr lang="ko-KR" altLang="en-US" noProof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102C7A3D-8071-47DF-91CF-38E86A579BC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96414" y="2130425"/>
            <a:ext cx="8161866" cy="1470025"/>
          </a:xfrm>
        </p:spPr>
        <p:txBody>
          <a:bodyPr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r" defTabSz="914400" rtl="0" eaLnBrk="1" latinLnBrk="1" hangingPunct="1">
              <a:spcBef>
                <a:spcPct val="0"/>
              </a:spcBef>
              <a:buNone/>
              <a:defRPr lang="ko-KR" altLang="en-US" sz="4400" b="1" kern="1200" cap="none" spc="0" baseline="0" dirty="0">
                <a:ln w="11430">
                  <a:noFill/>
                </a:ln>
                <a:gradFill>
                  <a:gsLst>
                    <a:gs pos="0">
                      <a:srgbClr val="852F9D"/>
                    </a:gs>
                    <a:gs pos="100000">
                      <a:schemeClr val="tx1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HY헤드라인M" pitchFamily="18" charset="-127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136744" y="3319474"/>
            <a:ext cx="6721536" cy="1752600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08776-6755-45A4-8441-64598DFD3EC6}" type="datetimeFigureOut">
              <a:rPr lang="en-US" altLang="ko-KR"/>
              <a:pPr>
                <a:defRPr/>
              </a:pPr>
              <a:t>12/7/2010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12893-18DB-402C-8990-A4644C6FF329}" type="slidenum">
              <a:rPr lang="en-US" altLang="ko-KR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29C3D-6D50-4870-A603-544B915D3E30}" type="datetimeFigureOut">
              <a:rPr lang="en-US" altLang="ko-KR"/>
              <a:pPr>
                <a:defRPr/>
              </a:pPr>
              <a:t>12/7/2010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CFEE7-075D-4DC7-8E06-5CB2C2968C1C}" type="slidenum">
              <a:rPr lang="en-US" altLang="ko-KR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1142984"/>
            <a:ext cx="2057400" cy="4983179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142984"/>
            <a:ext cx="6019800" cy="4983179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7CB03-6BA1-4D0B-BABD-CD1DEC708CD6}" type="datetimeFigureOut">
              <a:rPr lang="en-US" altLang="ko-KR"/>
              <a:pPr>
                <a:defRPr/>
              </a:pPr>
              <a:t>12/7/2010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2C861-E353-462A-A937-76BBF345D7CA}" type="slidenum">
              <a:rPr lang="en-US" altLang="ko-KR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각 삼각형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grpSp>
        <p:nvGrpSpPr>
          <p:cNvPr id="5" name="그룹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자유형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7" name="자유형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8" name="자유형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/>
            </a:p>
          </p:txBody>
        </p:sp>
        <p:cxnSp>
          <p:nvCxnSpPr>
            <p:cNvPr id="10" name="직선 연결선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제목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17" name="부제목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ko-KR" altLang="en-US" smtClean="0"/>
              <a:t>마스터 부제목 스타일 편집</a:t>
            </a:r>
            <a:endParaRPr lang="en-US"/>
          </a:p>
        </p:txBody>
      </p:sp>
      <p:sp>
        <p:nvSpPr>
          <p:cNvPr id="11" name="날짜 개체 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707B948-9B6A-4B3F-8255-7D2796D02A90}" type="datetimeFigureOut">
              <a:rPr lang="en-US" altLang="ko-KR"/>
              <a:pPr>
                <a:defRPr/>
              </a:pPr>
              <a:t>12/7/2010</a:t>
            </a:fld>
            <a:endParaRPr lang="ko-KR" altLang="en-US"/>
          </a:p>
        </p:txBody>
      </p:sp>
      <p:sp>
        <p:nvSpPr>
          <p:cNvPr id="12" name="바닥글 개체 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ko-KR" altLang="en-US"/>
          </a:p>
        </p:txBody>
      </p:sp>
      <p:sp>
        <p:nvSpPr>
          <p:cNvPr id="13" name="슬라이드 번호 개체 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686266C-9C03-47D4-92E2-3DE4DBC8C33A}" type="slidenum">
              <a:rPr lang="en-US" altLang="ko-KR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4" name="날짜 개체 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F7A45-FCB4-43E0-9165-9655C8622000}" type="datetimeFigureOut">
              <a:rPr lang="en-US" altLang="ko-KR"/>
              <a:pPr>
                <a:defRPr/>
              </a:pPr>
              <a:t>12/7/2010</a:t>
            </a:fld>
            <a:endParaRPr lang="ko-KR" altLang="en-US"/>
          </a:p>
        </p:txBody>
      </p:sp>
      <p:sp>
        <p:nvSpPr>
          <p:cNvPr id="5" name="바닥글 개체 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2C33C-E223-46A0-ADBC-0306D133DF5A}" type="slidenum">
              <a:rPr lang="en-US" altLang="ko-KR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갈매기형 수장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5" name="갈매기형 수장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E561C51-4CDB-4DB1-A0E1-DCE742EED392}" type="datetimeFigureOut">
              <a:rPr lang="en-US" altLang="ko-KR"/>
              <a:pPr>
                <a:defRPr/>
              </a:pPr>
              <a:t>12/7/2010</a:t>
            </a:fld>
            <a:endParaRPr lang="ko-KR" altLang="en-US"/>
          </a:p>
        </p:txBody>
      </p:sp>
      <p:sp>
        <p:nvSpPr>
          <p:cNvPr id="7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ko-KR" altLang="en-US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6597B2A-AE1E-47FB-9015-84F918E565F1}" type="slidenum">
              <a:rPr lang="en-US" altLang="ko-KR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E01B231-3AE0-4DFF-A4CB-7FE07ABE10F3}" type="datetimeFigureOut">
              <a:rPr lang="en-US" altLang="ko-KR"/>
              <a:pPr>
                <a:defRPr/>
              </a:pPr>
              <a:t>12/7/2010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01CF75E-8C27-4DB0-8CEF-0F5D4B76B004}" type="slidenum">
              <a:rPr lang="en-US" altLang="ko-KR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14BBEBB-7734-467C-8AE7-B341C29A3FED}" type="datetimeFigureOut">
              <a:rPr lang="en-US" altLang="ko-KR"/>
              <a:pPr>
                <a:defRPr/>
              </a:pPr>
              <a:t>12/7/2010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A39DDE1-EF0D-4CDD-B5A6-181A9677EC39}" type="slidenum">
              <a:rPr lang="en-US" altLang="ko-KR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EAA9CBF-CACB-4C14-B518-83F5BC5A312F}" type="datetimeFigureOut">
              <a:rPr lang="en-US" altLang="ko-KR"/>
              <a:pPr>
                <a:defRPr/>
              </a:pPr>
              <a:t>12/7/2010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C28C2B7-5D9A-46C2-B71F-C16A769F1A08}" type="slidenum">
              <a:rPr lang="en-US" altLang="ko-KR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B6DBD-E05F-4663-AF32-51E2F5C7A3E0}" type="datetimeFigureOut">
              <a:rPr lang="en-US" altLang="ko-KR"/>
              <a:pPr>
                <a:defRPr/>
              </a:pPr>
              <a:t>12/7/2010</a:t>
            </a:fld>
            <a:endParaRPr lang="ko-KR" altLang="en-US"/>
          </a:p>
        </p:txBody>
      </p:sp>
      <p:sp>
        <p:nvSpPr>
          <p:cNvPr id="3" name="바닥글 개체 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BA2C8-DAFE-4F55-8EF6-90BAE541C984}" type="slidenum">
              <a:rPr lang="en-US" altLang="ko-KR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BFDC1BB-61F1-4D05-A5E9-049BBC4DDA40}" type="datetimeFigureOut">
              <a:rPr lang="en-US" altLang="ko-KR"/>
              <a:pPr>
                <a:defRPr/>
              </a:pPr>
              <a:t>12/7/2010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DC43E5A-CF5D-4EE2-A80B-849306B2CBCD}" type="slidenum">
              <a:rPr lang="en-US" altLang="ko-KR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26B40-1FC8-40C6-81BA-86148EE89BC7}" type="datetimeFigureOut">
              <a:rPr lang="en-US" altLang="ko-KR"/>
              <a:pPr>
                <a:defRPr/>
              </a:pPr>
              <a:t>12/7/2010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0A545-16EF-4C0A-A3CC-D69C9ECE71A7}" type="slidenum">
              <a:rPr lang="en-US" altLang="ko-KR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자유형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6" name="자유형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7" name="직각 삼각형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갈매기형 수장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0" name="갈매기형 수장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ko-KR" altLang="en-US" noProof="0" smtClean="0"/>
              <a:t>그림을 추가하려면 아이콘을 클릭하십시오</a:t>
            </a:r>
            <a:endParaRPr lang="en-US" noProof="0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11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2A687A4-4C4D-43FE-8385-4968BD3C4B37}" type="datetimeFigureOut">
              <a:rPr lang="en-US" altLang="ko-KR"/>
              <a:pPr>
                <a:defRPr/>
              </a:pPr>
              <a:t>12/7/2010</a:t>
            </a:fld>
            <a:endParaRPr lang="ko-KR" altLang="en-US"/>
          </a:p>
        </p:txBody>
      </p:sp>
      <p:sp>
        <p:nvSpPr>
          <p:cNvPr id="12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ko-KR" altLang="en-US"/>
          </a:p>
        </p:txBody>
      </p:sp>
      <p:sp>
        <p:nvSpPr>
          <p:cNvPr id="13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1C25433-C5BC-49CB-8FDF-088EA3C1B17B}" type="slidenum">
              <a:rPr lang="en-US" altLang="ko-KR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BD56C-7EED-4527-B07A-50D7225ECB49}" type="datetimeFigureOut">
              <a:rPr lang="en-US" altLang="ko-KR"/>
              <a:pPr>
                <a:defRPr/>
              </a:pPr>
              <a:t>12/7/2010</a:t>
            </a:fld>
            <a:endParaRPr lang="ko-KR" altLang="en-US"/>
          </a:p>
        </p:txBody>
      </p:sp>
      <p:sp>
        <p:nvSpPr>
          <p:cNvPr id="5" name="바닥글 개체 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CC40A-442D-4EF0-9F7F-03E2117691FA}" type="slidenum">
              <a:rPr lang="en-US" altLang="ko-KR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F6701-6F02-45B9-A782-3ABB61F9BEFA}" type="datetimeFigureOut">
              <a:rPr lang="en-US" altLang="ko-KR"/>
              <a:pPr>
                <a:defRPr/>
              </a:pPr>
              <a:t>12/7/2010</a:t>
            </a:fld>
            <a:endParaRPr lang="ko-KR" altLang="en-US"/>
          </a:p>
        </p:txBody>
      </p:sp>
      <p:sp>
        <p:nvSpPr>
          <p:cNvPr id="5" name="바닥글 개체 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ED871-E09D-46B3-B3FE-790AB0B2208D}" type="slidenum">
              <a:rPr lang="en-US" altLang="ko-KR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all">
                <a:solidFill>
                  <a:schemeClr val="accent3">
                    <a:lumMod val="75000"/>
                  </a:schemeClr>
                </a:solidFill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3">
                    <a:lumMod val="75000"/>
                  </a:schemeClr>
                </a:solidFill>
                <a:effectLst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15ED6-759A-4452-85E4-123F120227D7}" type="datetimeFigureOut">
              <a:rPr lang="en-US" altLang="ko-KR"/>
              <a:pPr>
                <a:defRPr/>
              </a:pPr>
              <a:t>12/7/2010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F086A-A9FD-40E6-9691-03B99AFAF674}" type="slidenum">
              <a:rPr lang="en-US" altLang="ko-KR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071546"/>
            <a:ext cx="4038600" cy="505461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071546"/>
            <a:ext cx="4038600" cy="505461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1BD22-B072-48AD-9A53-1228E2C83BF6}" type="datetimeFigureOut">
              <a:rPr lang="en-US" altLang="ko-KR"/>
              <a:pPr>
                <a:defRPr/>
              </a:pPr>
              <a:t>12/7/2010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E8DF1-3B32-4FC3-A4E3-3DB3E02A749D}" type="slidenum">
              <a:rPr lang="en-US" altLang="ko-KR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EB4B8-AD60-4A87-AA51-24357CABDE16}" type="datetimeFigureOut">
              <a:rPr lang="en-US" altLang="ko-KR"/>
              <a:pPr>
                <a:defRPr/>
              </a:pPr>
              <a:t>12/7/2010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3395C-0642-4762-858E-1A8698207A55}" type="slidenum">
              <a:rPr lang="en-US" altLang="ko-KR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56395-7176-4002-8051-6CB1A87F6A48}" type="datetimeFigureOut">
              <a:rPr lang="en-US" altLang="ko-KR"/>
              <a:pPr>
                <a:defRPr/>
              </a:pPr>
              <a:t>12/7/2010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A8EF6-0CD4-489B-8CE6-AC97580B118A}" type="slidenum">
              <a:rPr lang="en-US" altLang="ko-KR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9AB35-F461-4BDD-90C0-9049A94888AC}" type="datetimeFigureOut">
              <a:rPr lang="en-US" altLang="ko-KR"/>
              <a:pPr>
                <a:defRPr/>
              </a:pPr>
              <a:t>12/7/2010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4875D-7384-4EE8-8BFB-D83CB7EAE88C}" type="slidenum">
              <a:rPr lang="en-US" altLang="ko-KR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357298"/>
            <a:ext cx="3008313" cy="946788"/>
          </a:xfrm>
        </p:spPr>
        <p:txBody>
          <a:bodyPr anchor="b"/>
          <a:lstStyle>
            <a:lvl1pPr algn="l">
              <a:defRPr sz="2000" b="0">
                <a:solidFill>
                  <a:schemeClr val="accent3">
                    <a:lumMod val="75000"/>
                  </a:schemeClr>
                </a:solidFill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1357298"/>
            <a:ext cx="5111750" cy="476886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2304086"/>
            <a:ext cx="3008313" cy="38220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8F1F1-D27B-4C7C-8A50-DBB88EEB68FC}" type="datetimeFigureOut">
              <a:rPr lang="en-US" altLang="ko-KR"/>
              <a:pPr>
                <a:defRPr/>
              </a:pPr>
              <a:t>12/7/2010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E506D-5F26-4277-8FDB-E14E4EEBDE37}" type="slidenum">
              <a:rPr lang="en-US" altLang="ko-KR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0">
                <a:solidFill>
                  <a:schemeClr val="tx1"/>
                </a:solidFill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1285859"/>
            <a:ext cx="5486400" cy="344171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 smtClean="0"/>
              <a:t>그림을 추가하려면 아이콘을 클릭하십시오</a:t>
            </a:r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D59A4-4EBA-43A4-BED9-440BC55C6598}" type="datetimeFigureOut">
              <a:rPr lang="en-US" altLang="ko-KR"/>
              <a:pPr>
                <a:defRPr/>
              </a:pPr>
              <a:t>12/7/2010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EFF56-006B-4A79-802E-E4DD337818E6}" type="slidenum">
              <a:rPr lang="en-US" altLang="ko-KR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2">
                <a:lumMod val="9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301625" y="0"/>
            <a:ext cx="82296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071563"/>
            <a:ext cx="8229600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F2E0462-067F-44D9-8F77-1A0800AA02D0}" type="datetimeFigureOut">
              <a:rPr lang="en-US" altLang="ko-KR"/>
              <a:pPr>
                <a:defRPr/>
              </a:pPr>
              <a:t>12/7/2010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7B7078F-9770-4C72-AB8A-63DFC000B6D3}" type="slidenum">
              <a:rPr lang="en-US" altLang="ko-KR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rtl="0" fontAlgn="base" latinLnBrk="1">
        <a:spcBef>
          <a:spcPct val="0"/>
        </a:spcBef>
        <a:spcAft>
          <a:spcPct val="0"/>
        </a:spcAft>
        <a:defRPr sz="3200" kern="1200">
          <a:ln w="18415" cmpd="sng">
            <a:noFill/>
            <a:prstDash val="solid"/>
          </a:ln>
          <a:solidFill>
            <a:schemeClr val="tx1"/>
          </a:solidFill>
          <a:latin typeface="Tahoma" pitchFamily="34" charset="0"/>
          <a:ea typeface="HY헤드라인M" pitchFamily="18" charset="-127"/>
          <a:cs typeface="+mj-cs"/>
        </a:defRPr>
      </a:lvl1pPr>
      <a:lvl2pPr algn="l" rtl="0" fontAlgn="base" latinLnBrk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  <a:ea typeface="HY헤드라인M" pitchFamily="18" charset="-127"/>
        </a:defRPr>
      </a:lvl2pPr>
      <a:lvl3pPr algn="l" rtl="0" fontAlgn="base" latinLnBrk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  <a:ea typeface="HY헤드라인M" pitchFamily="18" charset="-127"/>
        </a:defRPr>
      </a:lvl3pPr>
      <a:lvl4pPr algn="l" rtl="0" fontAlgn="base" latinLnBrk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  <a:ea typeface="HY헤드라인M" pitchFamily="18" charset="-127"/>
        </a:defRPr>
      </a:lvl4pPr>
      <a:lvl5pPr algn="l" rtl="0" fontAlgn="base" latinLnBrk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  <a:ea typeface="HY헤드라인M" pitchFamily="18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ahoma" pitchFamily="34" charset="0"/>
          <a:ea typeface="HY헤드라인M" pitchFamily="18" charset="-127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ahoma" pitchFamily="34" charset="0"/>
          <a:ea typeface="HY헤드라인M" pitchFamily="18" charset="-127"/>
          <a:cs typeface="+mn-cs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Tahoma" pitchFamily="34" charset="0"/>
          <a:ea typeface="HY헤드라인M" pitchFamily="18" charset="-127"/>
          <a:cs typeface="+mn-cs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Tahoma" pitchFamily="34" charset="0"/>
          <a:ea typeface="HY헤드라인M" pitchFamily="18" charset="-127"/>
          <a:cs typeface="+mn-cs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Tahoma" pitchFamily="34" charset="0"/>
          <a:ea typeface="HY헤드라인M" pitchFamily="18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lumMod val="9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자유형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2" name="자유형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4" name="직각 삼각형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cxnSp>
        <p:nvCxnSpPr>
          <p:cNvPr id="15" name="직선 연결선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제목 개체 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2057" name="텍스트 개체 틀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smtClean="0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  <a:ea typeface="+mn-ea"/>
              </a:defRPr>
            </a:lvl1pPr>
            <a:extLst/>
          </a:lstStyle>
          <a:p>
            <a:pPr>
              <a:defRPr/>
            </a:pPr>
            <a:fld id="{68F2DF30-D3FB-4A98-93BE-7A75E6F613B8}" type="datetimeFigureOut">
              <a:rPr lang="en-US" altLang="ko-KR"/>
              <a:pPr>
                <a:defRPr/>
              </a:pPr>
              <a:t>12/7/2010</a:t>
            </a:fld>
            <a:endParaRPr lang="ko-KR" altLang="en-US"/>
          </a:p>
        </p:txBody>
      </p:sp>
      <p:sp>
        <p:nvSpPr>
          <p:cNvPr id="22" name="바닥글 개체 틀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ea typeface="+mn-ea"/>
              </a:defRPr>
            </a:lvl1pPr>
            <a:extLst/>
          </a:lstStyle>
          <a:p>
            <a:pPr>
              <a:defRPr/>
            </a:pPr>
            <a:endParaRPr lang="ko-KR" altLang="en-US"/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  <a:ea typeface="+mn-ea"/>
              </a:defRPr>
            </a:lvl1pPr>
            <a:extLst/>
          </a:lstStyle>
          <a:p>
            <a:pPr>
              <a:defRPr/>
            </a:pPr>
            <a:fld id="{7CA94E33-F88E-4128-86D8-1A33F8EE4A6F}" type="slidenum">
              <a:rPr lang="en-US" altLang="ko-KR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2" r:id="rId2"/>
    <p:sldLayoutId id="2147483767" r:id="rId3"/>
    <p:sldLayoutId id="2147483768" r:id="rId4"/>
    <p:sldLayoutId id="2147483769" r:id="rId5"/>
    <p:sldLayoutId id="2147483770" r:id="rId6"/>
    <p:sldLayoutId id="2147483763" r:id="rId7"/>
    <p:sldLayoutId id="2147483771" r:id="rId8"/>
    <p:sldLayoutId id="2147483772" r:id="rId9"/>
    <p:sldLayoutId id="2147483764" r:id="rId10"/>
    <p:sldLayoutId id="2147483765" r:id="rId11"/>
  </p:sldLayoutIdLst>
  <p:txStyles>
    <p:titleStyle>
      <a:lvl1pPr algn="l" rtl="0" fontAlgn="base" latinLnBrk="1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 latinLnBrk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맑은 고딕" pitchFamily="50" charset="-127"/>
        </a:defRPr>
      </a:lvl2pPr>
      <a:lvl3pPr algn="l" rtl="0" fontAlgn="base" latinLnBrk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맑은 고딕" pitchFamily="50" charset="-127"/>
        </a:defRPr>
      </a:lvl3pPr>
      <a:lvl4pPr algn="l" rtl="0" fontAlgn="base" latinLnBrk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맑은 고딕" pitchFamily="50" charset="-127"/>
        </a:defRPr>
      </a:lvl4pPr>
      <a:lvl5pPr algn="l" rtl="0" fontAlgn="base" latinLnBrk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맑은 고딕" pitchFamily="50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맑은 고딕" pitchFamily="50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맑은 고딕" pitchFamily="50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맑은 고딕" pitchFamily="50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맑은 고딕" pitchFamily="50" charset="-127"/>
        </a:defRPr>
      </a:lvl9pPr>
      <a:extLst/>
    </p:titleStyle>
    <p:bodyStyle>
      <a:lvl1pPr marL="365125" indent="-255588" algn="l" rtl="0" fontAlgn="base" latinLnBrk="1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 latinLnBrk="1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 latinLnBrk="1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 latinLnBrk="1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 latinLnBrk="1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42582" y="1958975"/>
            <a:ext cx="8161866" cy="14700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ko-KR" altLang="en-US" sz="7300" dirty="0" smtClean="0"/>
              <a:t>도로기하구조설계</a:t>
            </a:r>
            <a:r>
              <a:rPr lang="en-US" altLang="ko-KR" sz="7300" dirty="0" smtClean="0"/>
              <a:t/>
            </a:r>
            <a:br>
              <a:rPr lang="en-US" altLang="ko-KR" sz="7300" dirty="0" smtClean="0"/>
            </a:br>
            <a:r>
              <a:rPr lang="en-US" altLang="ko-KR" sz="5000" dirty="0" smtClean="0"/>
              <a:t>-</a:t>
            </a:r>
            <a:r>
              <a:rPr lang="ko-KR" altLang="en-US" sz="5000" dirty="0" err="1" smtClean="0"/>
              <a:t>친해지길바래</a:t>
            </a:r>
            <a:r>
              <a:rPr lang="en-US" altLang="ko-KR" sz="5000" dirty="0" smtClean="0"/>
              <a:t>-</a:t>
            </a:r>
            <a:endParaRPr lang="ko-KR" altLang="en-US" sz="50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6372200" y="4221088"/>
            <a:ext cx="2086000" cy="590624"/>
          </a:xfrm>
        </p:spPr>
        <p:txBody>
          <a:bodyPr>
            <a:normAutofit lnSpcReduction="10000"/>
          </a:bodyPr>
          <a:lstStyle/>
          <a:p>
            <a:pPr marR="0">
              <a:lnSpc>
                <a:spcPct val="80000"/>
              </a:lnSpc>
            </a:pPr>
            <a:endParaRPr lang="en-US" altLang="ko-KR" sz="1900" dirty="0" smtClean="0"/>
          </a:p>
          <a:p>
            <a:pPr marR="0">
              <a:lnSpc>
                <a:spcPct val="80000"/>
              </a:lnSpc>
            </a:pPr>
            <a:r>
              <a:rPr lang="ko-KR" altLang="en-US" sz="1900" dirty="0" smtClean="0"/>
              <a:t>발표자 박병규</a:t>
            </a:r>
            <a:endParaRPr lang="ko-KR" altLang="en-US" sz="19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내용 개체 틀 3" descr="교차로 설계도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438274" y="1679512"/>
            <a:ext cx="6480000" cy="4269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142852"/>
            <a:ext cx="8229600" cy="714356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ko-KR" altLang="en-US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◈ </a:t>
            </a:r>
            <a:r>
              <a:rPr lang="ko-KR" altLang="en-US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교차로 설계 </a:t>
            </a:r>
            <a:r>
              <a:rPr lang="ko-KR" altLang="en-US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◈</a:t>
            </a:r>
            <a:endParaRPr lang="ko-KR" altLang="en-US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79912" y="980728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err="1" smtClean="0">
                <a:latin typeface="+mj-ea"/>
                <a:ea typeface="+mj-ea"/>
              </a:rPr>
              <a:t>도로폭</a:t>
            </a:r>
            <a:r>
              <a:rPr lang="ko-KR" altLang="en-US" sz="2000" b="1" dirty="0" smtClean="0">
                <a:latin typeface="+mj-ea"/>
                <a:ea typeface="+mj-ea"/>
              </a:rPr>
              <a:t> 설계</a:t>
            </a:r>
            <a:endParaRPr lang="ko-KR" altLang="en-US" sz="2000" b="1" dirty="0">
              <a:latin typeface="+mj-ea"/>
              <a:ea typeface="+mj-ea"/>
            </a:endParaRPr>
          </a:p>
        </p:txBody>
      </p:sp>
      <p:pic>
        <p:nvPicPr>
          <p:cNvPr id="50178" name="Picture 2" descr="C:\Users\lee seon oh\Desktop\4_00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852936"/>
            <a:ext cx="2105025" cy="1504950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</p:pic>
      <p:pic>
        <p:nvPicPr>
          <p:cNvPr id="50179" name="Picture 3" descr="C:\Users\lee seon oh\Desktop\4_00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3429000"/>
            <a:ext cx="1638300" cy="962025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142852"/>
            <a:ext cx="8229600" cy="714356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ko-KR" altLang="en-US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◈ </a:t>
            </a:r>
            <a:r>
              <a:rPr lang="ko-KR" altLang="en-US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교차로 설계 </a:t>
            </a:r>
            <a:r>
              <a:rPr lang="ko-KR" altLang="en-US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◈</a:t>
            </a:r>
            <a:endParaRPr lang="ko-KR" altLang="en-US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79912" y="980728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err="1" smtClean="0">
                <a:latin typeface="+mj-ea"/>
                <a:ea typeface="+mj-ea"/>
              </a:rPr>
              <a:t>도로폭</a:t>
            </a:r>
            <a:r>
              <a:rPr lang="ko-KR" altLang="en-US" sz="2000" b="1" dirty="0" smtClean="0">
                <a:latin typeface="+mj-ea"/>
                <a:ea typeface="+mj-ea"/>
              </a:rPr>
              <a:t> 설계</a:t>
            </a:r>
            <a:endParaRPr lang="ko-KR" altLang="en-US" sz="2000" b="1" dirty="0">
              <a:latin typeface="+mj-ea"/>
              <a:ea typeface="+mj-ea"/>
            </a:endParaRPr>
          </a:p>
        </p:txBody>
      </p:sp>
      <p:pic>
        <p:nvPicPr>
          <p:cNvPr id="50178" name="Picture 2" descr="C:\Users\lee seon oh\Desktop\4_00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484784"/>
            <a:ext cx="2105025" cy="1504950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</p:pic>
      <p:pic>
        <p:nvPicPr>
          <p:cNvPr id="50179" name="Picture 3" descr="C:\Users\lee seon oh\Desktop\4_0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996952"/>
            <a:ext cx="1638300" cy="962025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</p:pic>
      <p:pic>
        <p:nvPicPr>
          <p:cNvPr id="8" name="Picture 2" descr="C:\Users\lee seon oh\Desktop\222_00000.jpg"/>
          <p:cNvPicPr>
            <a:picLocks noChangeAspect="1" noChangeArrowheads="1"/>
          </p:cNvPicPr>
          <p:nvPr/>
        </p:nvPicPr>
        <p:blipFill>
          <a:blip r:embed="rId4" cstate="print"/>
          <a:srcRect b="13158"/>
          <a:stretch>
            <a:fillRect/>
          </a:stretch>
        </p:blipFill>
        <p:spPr bwMode="auto">
          <a:xfrm>
            <a:off x="4067944" y="1412776"/>
            <a:ext cx="4536504" cy="302433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067944" y="4653136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 smtClean="0"/>
              <a:t>도로 폭 </a:t>
            </a:r>
            <a:r>
              <a:rPr lang="en-US" altLang="ko-KR" sz="3600" b="1" dirty="0" smtClean="0"/>
              <a:t>: 3m </a:t>
            </a:r>
            <a:r>
              <a:rPr lang="ko-KR" altLang="en-US" sz="3600" b="1" dirty="0" smtClean="0"/>
              <a:t>결정</a:t>
            </a:r>
            <a:endParaRPr lang="ko-KR" alt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내용 개체 틀 3" descr="교차로 설계도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438274" y="1679512"/>
            <a:ext cx="6480000" cy="4269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142852"/>
            <a:ext cx="8229600" cy="714356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ko-KR" altLang="en-US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◈ </a:t>
            </a:r>
            <a:r>
              <a:rPr lang="ko-KR" altLang="en-US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교차로 설계 </a:t>
            </a:r>
            <a:r>
              <a:rPr lang="ko-KR" altLang="en-US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◈</a:t>
            </a:r>
            <a:endParaRPr lang="ko-KR" altLang="en-US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79912" y="980728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latin typeface="+mj-ea"/>
                <a:ea typeface="+mj-ea"/>
              </a:rPr>
              <a:t>곡률 반경 설계</a:t>
            </a:r>
            <a:endParaRPr lang="ko-KR" altLang="en-US" sz="2000" b="1" dirty="0">
              <a:latin typeface="+mj-ea"/>
              <a:ea typeface="+mj-ea"/>
            </a:endParaRPr>
          </a:p>
        </p:txBody>
      </p:sp>
      <p:pic>
        <p:nvPicPr>
          <p:cNvPr id="51202" name="Picture 2" descr="C:\Users\lee seon oh\Desktop\4_0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988840"/>
            <a:ext cx="2428875" cy="2362200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</p:pic>
      <p:pic>
        <p:nvPicPr>
          <p:cNvPr id="51203" name="Picture 3" descr="C:\Users\lee seon oh\Desktop\4_00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1988840"/>
            <a:ext cx="2085975" cy="2495550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142852"/>
            <a:ext cx="8229600" cy="714356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ko-KR" altLang="en-US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◈ </a:t>
            </a:r>
            <a:r>
              <a:rPr lang="ko-KR" altLang="en-US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교차로 설계 </a:t>
            </a:r>
            <a:r>
              <a:rPr lang="ko-KR" altLang="en-US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◈</a:t>
            </a:r>
            <a:endParaRPr lang="ko-KR" altLang="en-US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79912" y="796642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latin typeface="+mj-ea"/>
                <a:ea typeface="+mj-ea"/>
              </a:rPr>
              <a:t>곡률 반경 설계</a:t>
            </a:r>
            <a:endParaRPr lang="ko-KR" altLang="en-US" sz="2000" b="1" dirty="0">
              <a:latin typeface="+mj-ea"/>
              <a:ea typeface="+mj-ea"/>
            </a:endParaRPr>
          </a:p>
        </p:txBody>
      </p:sp>
      <p:pic>
        <p:nvPicPr>
          <p:cNvPr id="51202" name="Picture 2" descr="C:\Users\lee seon oh\Desktop\4_0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7421" y="1484784"/>
            <a:ext cx="2428875" cy="2592288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</p:pic>
      <p:pic>
        <p:nvPicPr>
          <p:cNvPr id="51203" name="Picture 3" descr="C:\Users\lee seon oh\Desktop\4_00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484785"/>
            <a:ext cx="2448272" cy="2592288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131840" y="4222829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 smtClean="0"/>
              <a:t>곡률 반경 </a:t>
            </a:r>
            <a:r>
              <a:rPr lang="en-US" altLang="ko-KR" sz="3600" b="1" dirty="0" smtClean="0"/>
              <a:t>: 12m </a:t>
            </a:r>
            <a:r>
              <a:rPr lang="ko-KR" altLang="en-US" sz="3600" b="1" dirty="0" smtClean="0"/>
              <a:t>결정</a:t>
            </a:r>
            <a:endParaRPr lang="ko-KR" altLang="en-US" sz="3600" b="1" dirty="0"/>
          </a:p>
        </p:txBody>
      </p:sp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251521" y="4941168"/>
          <a:ext cx="8568949" cy="1512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39"/>
                <a:gridCol w="1281742"/>
                <a:gridCol w="1281742"/>
                <a:gridCol w="1281742"/>
                <a:gridCol w="1281742"/>
                <a:gridCol w="1281742"/>
              </a:tblGrid>
              <a:tr h="75608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회전설계속도</a:t>
                      </a:r>
                      <a:r>
                        <a:rPr lang="en-US" altLang="ko-KR" dirty="0" smtClean="0"/>
                        <a:t>(</a:t>
                      </a:r>
                      <a:r>
                        <a:rPr lang="en-US" altLang="ko-KR" dirty="0" err="1" smtClean="0"/>
                        <a:t>Kph</a:t>
                      </a:r>
                      <a:r>
                        <a:rPr lang="en-US" altLang="ko-KR" dirty="0" smtClean="0"/>
                        <a:t>)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20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30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40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50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60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5608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최소회전반경</a:t>
                      </a:r>
                      <a:r>
                        <a:rPr lang="en-US" altLang="ko-KR" dirty="0" smtClean="0"/>
                        <a:t>(m)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10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24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46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76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111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9" name="위로 굽은 화살표 8"/>
          <p:cNvSpPr/>
          <p:nvPr/>
        </p:nvSpPr>
        <p:spPr>
          <a:xfrm rot="10800000">
            <a:off x="2483768" y="4509120"/>
            <a:ext cx="576064" cy="648072"/>
          </a:xfrm>
          <a:prstGeom prst="bentUpArrow">
            <a:avLst/>
          </a:prstGeom>
          <a:solidFill>
            <a:schemeClr val="accent2"/>
          </a:solidFill>
          <a:ln w="25400">
            <a:solidFill>
              <a:schemeClr val="accent1">
                <a:lumMod val="75000"/>
                <a:alpha val="6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/>
        </p:nvSpPr>
        <p:spPr>
          <a:xfrm>
            <a:off x="2699792" y="5013176"/>
            <a:ext cx="648072" cy="1296144"/>
          </a:xfrm>
          <a:prstGeom prst="ellipse">
            <a:avLst/>
          </a:prstGeom>
          <a:solidFill>
            <a:schemeClr val="bg2">
              <a:lumMod val="75000"/>
              <a:alpha val="30000"/>
            </a:schemeClr>
          </a:solidFill>
          <a:ln w="25400">
            <a:solidFill>
              <a:schemeClr val="accent2">
                <a:alpha val="6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1" animBg="1"/>
      <p:bldP spid="1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내용 개체 틀 3" descr="교차로 설계도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438274" y="1679512"/>
            <a:ext cx="6480000" cy="4269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142852"/>
            <a:ext cx="8229600" cy="714356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ko-KR" altLang="en-US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◈ </a:t>
            </a:r>
            <a:r>
              <a:rPr lang="ko-KR" altLang="en-US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교차로 설계 </a:t>
            </a:r>
            <a:r>
              <a:rPr lang="ko-KR" altLang="en-US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◈</a:t>
            </a:r>
            <a:endParaRPr lang="ko-KR" altLang="en-US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79912" y="980728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smtClean="0">
                <a:latin typeface="+mj-ea"/>
                <a:ea typeface="+mj-ea"/>
              </a:rPr>
              <a:t>안전 지대 설계</a:t>
            </a:r>
            <a:endParaRPr lang="ko-KR" altLang="en-US" sz="2000" b="1" dirty="0">
              <a:latin typeface="+mj-ea"/>
              <a:ea typeface="+mj-ea"/>
            </a:endParaRPr>
          </a:p>
        </p:txBody>
      </p:sp>
      <p:pic>
        <p:nvPicPr>
          <p:cNvPr id="7" name="내용 개체 틀 6" descr="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23928" y="1772816"/>
            <a:ext cx="2095500" cy="1771650"/>
          </a:xfrm>
          <a:ln w="76200">
            <a:solidFill>
              <a:schemeClr val="accent2"/>
            </a:solidFill>
          </a:ln>
        </p:spPr>
      </p:pic>
      <p:pic>
        <p:nvPicPr>
          <p:cNvPr id="8" name="그림 7" descr="2_000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3212976"/>
            <a:ext cx="1666875" cy="1266825"/>
          </a:xfrm>
          <a:prstGeom prst="rect">
            <a:avLst/>
          </a:prstGeom>
          <a:ln w="76200">
            <a:solidFill>
              <a:schemeClr val="accent2"/>
            </a:solidFill>
          </a:ln>
        </p:spPr>
      </p:pic>
      <p:pic>
        <p:nvPicPr>
          <p:cNvPr id="9" name="그림 8" descr="2_000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83768" y="3429000"/>
            <a:ext cx="1666875" cy="1266825"/>
          </a:xfrm>
          <a:prstGeom prst="rect">
            <a:avLst/>
          </a:prstGeom>
          <a:ln w="76200">
            <a:solidFill>
              <a:schemeClr val="accent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142852"/>
            <a:ext cx="8229600" cy="714356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ko-KR" altLang="en-US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◈ </a:t>
            </a:r>
            <a:r>
              <a:rPr lang="ko-KR" altLang="en-US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교차로 설계 </a:t>
            </a:r>
            <a:r>
              <a:rPr lang="ko-KR" altLang="en-US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◈</a:t>
            </a:r>
            <a:endParaRPr lang="ko-KR" altLang="en-US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95936" y="980728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latin typeface="+mj-ea"/>
                <a:ea typeface="+mj-ea"/>
              </a:rPr>
              <a:t>안전 지대 설계</a:t>
            </a:r>
            <a:endParaRPr lang="ko-KR" altLang="en-US" sz="2000" b="1" dirty="0">
              <a:latin typeface="+mj-ea"/>
              <a:ea typeface="+mj-ea"/>
            </a:endParaRPr>
          </a:p>
        </p:txBody>
      </p:sp>
      <p:pic>
        <p:nvPicPr>
          <p:cNvPr id="7" name="내용 개체 틀 6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59400" y="1628800"/>
            <a:ext cx="2952328" cy="2496059"/>
          </a:xfrm>
          <a:ln w="76200">
            <a:solidFill>
              <a:schemeClr val="accent2"/>
            </a:solidFill>
          </a:ln>
        </p:spPr>
      </p:pic>
      <p:pic>
        <p:nvPicPr>
          <p:cNvPr id="8" name="그림 7" descr="2_000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1628800"/>
            <a:ext cx="2614349" cy="2520280"/>
          </a:xfrm>
          <a:prstGeom prst="rect">
            <a:avLst/>
          </a:prstGeom>
          <a:ln w="76200">
            <a:solidFill>
              <a:schemeClr val="accent2"/>
            </a:solidFill>
          </a:ln>
        </p:spPr>
      </p:pic>
      <p:pic>
        <p:nvPicPr>
          <p:cNvPr id="9" name="그림 8" descr="2_00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628800"/>
            <a:ext cx="2463432" cy="2520280"/>
          </a:xfrm>
          <a:prstGeom prst="rect">
            <a:avLst/>
          </a:prstGeom>
          <a:ln w="76200">
            <a:solidFill>
              <a:schemeClr val="accent2"/>
            </a:solidFill>
          </a:ln>
        </p:spPr>
      </p:pic>
      <p:pic>
        <p:nvPicPr>
          <p:cNvPr id="11" name="그림 10" descr="4_00006.jpg"/>
          <p:cNvPicPr>
            <a:picLocks noChangeAspect="1"/>
          </p:cNvPicPr>
          <p:nvPr/>
        </p:nvPicPr>
        <p:blipFill>
          <a:blip r:embed="rId5" cstate="print"/>
          <a:srcRect b="24000"/>
          <a:stretch>
            <a:fillRect/>
          </a:stretch>
        </p:blipFill>
        <p:spPr>
          <a:xfrm>
            <a:off x="179512" y="4509120"/>
            <a:ext cx="8754398" cy="1728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142852"/>
            <a:ext cx="8229600" cy="714356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ko-KR" altLang="en-US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◈ </a:t>
            </a:r>
            <a:r>
              <a:rPr lang="ko-KR" altLang="en-US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교차로 설계 </a:t>
            </a:r>
            <a:r>
              <a:rPr lang="ko-KR" altLang="en-US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◈</a:t>
            </a:r>
            <a:endParaRPr lang="ko-KR" altLang="en-US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내용 개체 틀 3" descr="교차로 설계도면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8274" y="1679512"/>
            <a:ext cx="6480000" cy="4269768"/>
          </a:xfrm>
        </p:spPr>
      </p:pic>
      <p:sp>
        <p:nvSpPr>
          <p:cNvPr id="5" name="TextBox 4"/>
          <p:cNvSpPr txBox="1"/>
          <p:nvPr/>
        </p:nvSpPr>
        <p:spPr>
          <a:xfrm>
            <a:off x="3779912" y="980728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err="1" smtClean="0">
                <a:latin typeface="+mj-ea"/>
                <a:ea typeface="+mj-ea"/>
              </a:rPr>
              <a:t>로타리</a:t>
            </a:r>
            <a:r>
              <a:rPr lang="ko-KR" altLang="en-US" sz="2000" b="1" dirty="0" smtClean="0">
                <a:latin typeface="+mj-ea"/>
                <a:ea typeface="+mj-ea"/>
              </a:rPr>
              <a:t> 설치</a:t>
            </a:r>
            <a:endParaRPr lang="ko-KR" altLang="en-US" sz="2000" b="1" dirty="0">
              <a:latin typeface="+mj-ea"/>
              <a:ea typeface="+mj-ea"/>
            </a:endParaRPr>
          </a:p>
        </p:txBody>
      </p:sp>
      <p:pic>
        <p:nvPicPr>
          <p:cNvPr id="48130" name="Picture 2" descr="C:\Users\lee seon oh\Desktop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708920"/>
            <a:ext cx="1447800" cy="1438275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142852"/>
            <a:ext cx="8229600" cy="714356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ko-KR" altLang="en-US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◈ </a:t>
            </a:r>
            <a:r>
              <a:rPr lang="ko-KR" altLang="en-US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교차로 설계 </a:t>
            </a:r>
            <a:r>
              <a:rPr lang="ko-KR" altLang="en-US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◈</a:t>
            </a:r>
            <a:endParaRPr lang="ko-KR" altLang="en-US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79912" y="1052736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err="1" smtClean="0">
                <a:latin typeface="+mj-ea"/>
                <a:ea typeface="+mj-ea"/>
              </a:rPr>
              <a:t>로타리</a:t>
            </a:r>
            <a:r>
              <a:rPr lang="ko-KR" altLang="en-US" sz="2000" b="1" dirty="0" smtClean="0">
                <a:latin typeface="+mj-ea"/>
                <a:ea typeface="+mj-ea"/>
              </a:rPr>
              <a:t> 설치</a:t>
            </a:r>
            <a:endParaRPr lang="ko-KR" altLang="en-US" sz="2000" b="1" dirty="0">
              <a:latin typeface="+mj-ea"/>
              <a:ea typeface="+mj-ea"/>
            </a:endParaRPr>
          </a:p>
        </p:txBody>
      </p:sp>
      <p:pic>
        <p:nvPicPr>
          <p:cNvPr id="48130" name="Picture 2" descr="C:\Users\lee seon oh\Desktop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44824"/>
            <a:ext cx="1884607" cy="1872208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</p:pic>
      <p:pic>
        <p:nvPicPr>
          <p:cNvPr id="9" name="그림 8" descr="222_00001.jpg"/>
          <p:cNvPicPr>
            <a:picLocks noChangeAspect="1"/>
          </p:cNvPicPr>
          <p:nvPr/>
        </p:nvPicPr>
        <p:blipFill>
          <a:blip r:embed="rId3" cstate="print"/>
          <a:srcRect b="8475"/>
          <a:stretch>
            <a:fillRect/>
          </a:stretch>
        </p:blipFill>
        <p:spPr>
          <a:xfrm>
            <a:off x="2578372" y="1772816"/>
            <a:ext cx="6314108" cy="3888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142852"/>
            <a:ext cx="8229600" cy="714356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ko-KR" altLang="en-US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◈ </a:t>
            </a:r>
            <a:r>
              <a:rPr lang="ko-KR" altLang="en-US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교차로 설계 </a:t>
            </a:r>
            <a:r>
              <a:rPr lang="ko-KR" altLang="en-US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◈</a:t>
            </a:r>
            <a:endParaRPr lang="ko-KR" altLang="en-US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내용 개체 틀 3" descr="교차로 설계도면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628800"/>
            <a:ext cx="6480000" cy="4269768"/>
          </a:xfrm>
        </p:spPr>
      </p:pic>
      <p:sp>
        <p:nvSpPr>
          <p:cNvPr id="5" name="TextBox 4"/>
          <p:cNvSpPr txBox="1"/>
          <p:nvPr/>
        </p:nvSpPr>
        <p:spPr>
          <a:xfrm>
            <a:off x="3779912" y="980728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smtClean="0">
                <a:latin typeface="+mj-ea"/>
                <a:ea typeface="+mj-ea"/>
              </a:rPr>
              <a:t>횡단 보도 설치</a:t>
            </a:r>
            <a:endParaRPr lang="ko-KR" altLang="en-US" sz="2000" b="1" dirty="0">
              <a:latin typeface="+mj-ea"/>
              <a:ea typeface="+mj-ea"/>
            </a:endParaRPr>
          </a:p>
        </p:txBody>
      </p:sp>
      <p:pic>
        <p:nvPicPr>
          <p:cNvPr id="49154" name="Picture 2" descr="C:\Users\lee seon oh\Desktop\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276872"/>
            <a:ext cx="2447925" cy="2286000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142852"/>
            <a:ext cx="8229600" cy="714356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ko-KR" altLang="en-US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◈ </a:t>
            </a:r>
            <a:r>
              <a:rPr lang="ko-KR" altLang="en-US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교차로 설계 </a:t>
            </a:r>
            <a:r>
              <a:rPr lang="ko-KR" altLang="en-US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◈</a:t>
            </a:r>
            <a:endParaRPr lang="ko-KR" altLang="en-US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07904" y="908720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smtClean="0">
                <a:latin typeface="+mj-ea"/>
                <a:ea typeface="+mj-ea"/>
              </a:rPr>
              <a:t>횡단 보도 설치</a:t>
            </a:r>
            <a:endParaRPr lang="ko-KR" altLang="en-US" sz="2000" b="1" dirty="0">
              <a:latin typeface="+mj-ea"/>
              <a:ea typeface="+mj-ea"/>
            </a:endParaRPr>
          </a:p>
        </p:txBody>
      </p:sp>
      <p:pic>
        <p:nvPicPr>
          <p:cNvPr id="49154" name="Picture 2" descr="C:\Users\lee seon oh\Desktop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899" y="1647056"/>
            <a:ext cx="2447925" cy="2286000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</p:pic>
      <p:pic>
        <p:nvPicPr>
          <p:cNvPr id="7" name="Picture 2" descr="C:\Users\lee seon oh\Desktop\2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556792"/>
            <a:ext cx="5544616" cy="48033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내용 개체 틀 2"/>
          <p:cNvSpPr>
            <a:spLocks noGrp="1"/>
          </p:cNvSpPr>
          <p:nvPr>
            <p:ph idx="1"/>
          </p:nvPr>
        </p:nvSpPr>
        <p:spPr>
          <a:xfrm>
            <a:off x="2123728" y="1700808"/>
            <a:ext cx="4773216" cy="3872458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altLang="ko-KR" sz="4000" spc="600" dirty="0" smtClean="0">
                <a:latin typeface="휴먼모음T" pitchFamily="18" charset="-127"/>
                <a:ea typeface="휴먼모음T" pitchFamily="18" charset="-127"/>
              </a:rPr>
              <a:t>1. </a:t>
            </a:r>
            <a:r>
              <a:rPr lang="ko-KR" altLang="en-US" sz="4000" spc="600" dirty="0" smtClean="0">
                <a:latin typeface="휴먼모음T" pitchFamily="18" charset="-127"/>
                <a:ea typeface="휴먼모음T" pitchFamily="18" charset="-127"/>
              </a:rPr>
              <a:t>문제점 고찰</a:t>
            </a:r>
            <a:endParaRPr lang="en-US" altLang="ko-KR" sz="4000" spc="600" dirty="0" smtClean="0">
              <a:latin typeface="휴먼모음T" pitchFamily="18" charset="-127"/>
              <a:ea typeface="휴먼모음T" pitchFamily="18" charset="-127"/>
            </a:endParaRPr>
          </a:p>
          <a:p>
            <a:pPr>
              <a:lnSpc>
                <a:spcPct val="200000"/>
              </a:lnSpc>
            </a:pPr>
            <a:r>
              <a:rPr lang="en-US" altLang="ko-KR" sz="4000" spc="600" dirty="0" smtClean="0">
                <a:latin typeface="휴먼모음T" pitchFamily="18" charset="-127"/>
                <a:ea typeface="휴먼모음T" pitchFamily="18" charset="-127"/>
              </a:rPr>
              <a:t>2. </a:t>
            </a:r>
            <a:r>
              <a:rPr lang="ko-KR" altLang="en-US" sz="4000" spc="600" dirty="0" smtClean="0">
                <a:latin typeface="휴먼모음T" pitchFamily="18" charset="-127"/>
                <a:ea typeface="휴먼모음T" pitchFamily="18" charset="-127"/>
              </a:rPr>
              <a:t>교차로 설계</a:t>
            </a:r>
            <a:endParaRPr lang="en-US" altLang="ko-KR" sz="4000" spc="600" dirty="0" smtClean="0">
              <a:latin typeface="휴먼모음T" pitchFamily="18" charset="-127"/>
              <a:ea typeface="휴먼모음T" pitchFamily="18" charset="-127"/>
            </a:endParaRPr>
          </a:p>
          <a:p>
            <a:pPr>
              <a:lnSpc>
                <a:spcPct val="200000"/>
              </a:lnSpc>
            </a:pPr>
            <a:r>
              <a:rPr lang="en-US" altLang="ko-KR" sz="4000" spc="600" dirty="0" smtClean="0">
                <a:latin typeface="휴먼모음T" pitchFamily="18" charset="-127"/>
                <a:ea typeface="휴먼모음T" pitchFamily="18" charset="-127"/>
              </a:rPr>
              <a:t>3</a:t>
            </a:r>
            <a:r>
              <a:rPr lang="en-US" altLang="ko-KR" sz="4000" spc="600" dirty="0" smtClean="0">
                <a:latin typeface="휴먼모음T" pitchFamily="18" charset="-127"/>
                <a:ea typeface="휴먼모음T" pitchFamily="18" charset="-127"/>
              </a:rPr>
              <a:t>. </a:t>
            </a:r>
            <a:r>
              <a:rPr lang="ko-KR" altLang="en-US" sz="4000" spc="600" dirty="0" smtClean="0">
                <a:latin typeface="휴먼모음T" pitchFamily="18" charset="-127"/>
                <a:ea typeface="휴먼모음T" pitchFamily="18" charset="-127"/>
              </a:rPr>
              <a:t>결과물 도출</a:t>
            </a:r>
            <a:endParaRPr lang="en-US" altLang="ko-KR" sz="4000" spc="600" dirty="0" smtClean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229600" cy="714356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ko-KR" altLang="en-US" sz="600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목       차</a:t>
            </a:r>
            <a:endParaRPr lang="ko-KR" altLang="en-US" sz="6000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내용 개체 틀 2"/>
          <p:cNvSpPr>
            <a:spLocks noGrp="1"/>
          </p:cNvSpPr>
          <p:nvPr>
            <p:ph idx="1"/>
          </p:nvPr>
        </p:nvSpPr>
        <p:spPr>
          <a:xfrm>
            <a:off x="5004048" y="2996952"/>
            <a:ext cx="3765104" cy="776114"/>
          </a:xfrm>
        </p:spPr>
        <p:txBody>
          <a:bodyPr/>
          <a:lstStyle/>
          <a:p>
            <a:r>
              <a:rPr lang="en-US" altLang="ko-KR" sz="3600" dirty="0" smtClean="0">
                <a:latin typeface="휴먼모음T" pitchFamily="18" charset="-127"/>
                <a:ea typeface="휴먼모음T" pitchFamily="18" charset="-127"/>
              </a:rPr>
              <a:t>3. </a:t>
            </a:r>
            <a:r>
              <a:rPr lang="ko-KR" altLang="en-US" sz="3600" dirty="0" smtClean="0">
                <a:latin typeface="휴먼모음T" pitchFamily="18" charset="-127"/>
                <a:ea typeface="휴먼모음T" pitchFamily="18" charset="-127"/>
              </a:rPr>
              <a:t>결과물 도출</a:t>
            </a:r>
            <a:endParaRPr lang="en-US" altLang="ko-KR" sz="3600" dirty="0" smtClean="0">
              <a:latin typeface="휴먼모음T" pitchFamily="18" charset="-127"/>
              <a:ea typeface="휴먼모음T" pitchFamily="18" charset="-127"/>
            </a:endParaRPr>
          </a:p>
        </p:txBody>
      </p:sp>
      <p:pic>
        <p:nvPicPr>
          <p:cNvPr id="4" name="그림 3" descr="adsfads.jpg"/>
          <p:cNvPicPr>
            <a:picLocks noChangeAspect="1"/>
          </p:cNvPicPr>
          <p:nvPr/>
        </p:nvPicPr>
        <p:blipFill>
          <a:blip r:embed="rId2" cstate="print"/>
          <a:srcRect l="3524" t="5232" r="3078" b="11060"/>
          <a:stretch>
            <a:fillRect/>
          </a:stretch>
        </p:blipFill>
        <p:spPr>
          <a:xfrm>
            <a:off x="539552" y="1556792"/>
            <a:ext cx="4412740" cy="367240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교차로 설계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8274" y="1679513"/>
            <a:ext cx="6480000" cy="4269767"/>
          </a:xfrm>
        </p:spPr>
      </p:pic>
      <p:sp>
        <p:nvSpPr>
          <p:cNvPr id="5" name="TextBox 4"/>
          <p:cNvSpPr txBox="1"/>
          <p:nvPr/>
        </p:nvSpPr>
        <p:spPr>
          <a:xfrm>
            <a:off x="3779912" y="980728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latin typeface="+mj-ea"/>
                <a:ea typeface="+mj-ea"/>
              </a:rPr>
              <a:t>설계 후 교차로</a:t>
            </a:r>
            <a:endParaRPr lang="ko-KR" altLang="en-US" sz="2000" b="1" dirty="0">
              <a:latin typeface="+mj-ea"/>
              <a:ea typeface="+mj-ea"/>
            </a:endParaRPr>
          </a:p>
        </p:txBody>
      </p:sp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467544" y="142852"/>
            <a:ext cx="8229600" cy="714356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ko-KR" altLang="en-US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◈ </a:t>
            </a:r>
            <a:r>
              <a:rPr lang="ko-KR" altLang="en-US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결과물 도출◈</a:t>
            </a:r>
            <a:endParaRPr lang="ko-KR" altLang="en-US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모서리가 접힌 도형 7"/>
          <p:cNvSpPr/>
          <p:nvPr/>
        </p:nvSpPr>
        <p:spPr>
          <a:xfrm>
            <a:off x="611560" y="908720"/>
            <a:ext cx="8208912" cy="5400600"/>
          </a:xfrm>
          <a:prstGeom prst="foldedCorner">
            <a:avLst>
              <a:gd name="adj" fmla="val 9086"/>
            </a:avLst>
          </a:prstGeom>
          <a:solidFill>
            <a:schemeClr val="bg1">
              <a:lumMod val="85000"/>
              <a:alpha val="80000"/>
            </a:schemeClr>
          </a:solidFill>
          <a:ln w="25400">
            <a:solidFill>
              <a:schemeClr val="accent1">
                <a:lumMod val="75000"/>
                <a:alpha val="6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467544" y="142852"/>
            <a:ext cx="8229600" cy="714356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ko-KR" altLang="en-US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◈ </a:t>
            </a:r>
            <a:r>
              <a:rPr lang="ko-KR" altLang="en-US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결과물 도출◈</a:t>
            </a:r>
            <a:endParaRPr lang="ko-KR" altLang="en-US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8976" y="1099693"/>
            <a:ext cx="7283294" cy="4921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90872" y="3212976"/>
            <a:ext cx="8229600" cy="714356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ko-KR" altLang="en-US" sz="88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감사 합니다</a:t>
            </a:r>
            <a:endParaRPr lang="ko-KR" altLang="en-US" sz="880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내용 개체 틀 2"/>
          <p:cNvSpPr>
            <a:spLocks noGrp="1"/>
          </p:cNvSpPr>
          <p:nvPr>
            <p:ph idx="1"/>
          </p:nvPr>
        </p:nvSpPr>
        <p:spPr>
          <a:xfrm>
            <a:off x="5004048" y="2996952"/>
            <a:ext cx="3765104" cy="776114"/>
          </a:xfrm>
        </p:spPr>
        <p:txBody>
          <a:bodyPr/>
          <a:lstStyle/>
          <a:p>
            <a:r>
              <a:rPr lang="en-US" altLang="ko-KR" sz="3600" dirty="0" smtClean="0">
                <a:latin typeface="휴먼모음T" pitchFamily="18" charset="-127"/>
                <a:ea typeface="휴먼모음T" pitchFamily="18" charset="-127"/>
              </a:rPr>
              <a:t>1. </a:t>
            </a:r>
            <a:r>
              <a:rPr lang="ko-KR" altLang="en-US" sz="3600" dirty="0" smtClean="0">
                <a:latin typeface="휴먼모음T" pitchFamily="18" charset="-127"/>
                <a:ea typeface="휴먼모음T" pitchFamily="18" charset="-127"/>
              </a:rPr>
              <a:t>문제점 고찰</a:t>
            </a:r>
            <a:endParaRPr lang="en-US" altLang="ko-KR" sz="3600" dirty="0" smtClean="0">
              <a:latin typeface="휴먼모음T" pitchFamily="18" charset="-127"/>
              <a:ea typeface="휴먼모음T" pitchFamily="18" charset="-127"/>
            </a:endParaRPr>
          </a:p>
        </p:txBody>
      </p:sp>
      <p:pic>
        <p:nvPicPr>
          <p:cNvPr id="4" name="그림 3" descr="daf.jpg"/>
          <p:cNvPicPr>
            <a:picLocks noChangeAspect="1"/>
          </p:cNvPicPr>
          <p:nvPr/>
        </p:nvPicPr>
        <p:blipFill>
          <a:blip r:embed="rId2" cstate="print"/>
          <a:srcRect b="3212"/>
          <a:stretch>
            <a:fillRect/>
          </a:stretch>
        </p:blipFill>
        <p:spPr>
          <a:xfrm>
            <a:off x="251520" y="1124744"/>
            <a:ext cx="4824536" cy="446449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229600" cy="714356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ko-KR" altLang="en-US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◈ </a:t>
            </a:r>
            <a:r>
              <a:rPr lang="ko-KR" altLang="en-US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문제점 고찰 </a:t>
            </a:r>
            <a:r>
              <a:rPr lang="ko-KR" altLang="en-US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◈</a:t>
            </a:r>
            <a:endParaRPr lang="ko-KR" altLang="en-US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내용 개체 틀 4" descr="현제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8275" y="1397099"/>
            <a:ext cx="6908604" cy="4552181"/>
          </a:xfrm>
        </p:spPr>
      </p:pic>
      <p:sp>
        <p:nvSpPr>
          <p:cNvPr id="4" name="TextBox 3"/>
          <p:cNvSpPr txBox="1"/>
          <p:nvPr/>
        </p:nvSpPr>
        <p:spPr>
          <a:xfrm>
            <a:off x="395536" y="836712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latin typeface="+mj-ea"/>
                <a:ea typeface="+mj-ea"/>
              </a:rPr>
              <a:t>1. </a:t>
            </a:r>
            <a:r>
              <a:rPr lang="ko-KR" altLang="en-US" sz="2400" b="1" dirty="0" smtClean="0">
                <a:latin typeface="+mj-ea"/>
                <a:ea typeface="+mj-ea"/>
              </a:rPr>
              <a:t>현장사진</a:t>
            </a:r>
            <a:endParaRPr lang="ko-KR" altLang="en-US" sz="2400" b="1" dirty="0">
              <a:latin typeface="+mj-ea"/>
              <a:ea typeface="+mj-ea"/>
            </a:endParaRPr>
          </a:p>
        </p:txBody>
      </p:sp>
      <p:sp>
        <p:nvSpPr>
          <p:cNvPr id="30" name="모서리가 둥근 사각형 설명선 29"/>
          <p:cNvSpPr/>
          <p:nvPr/>
        </p:nvSpPr>
        <p:spPr>
          <a:xfrm>
            <a:off x="3059832" y="1340768"/>
            <a:ext cx="5472608" cy="936104"/>
          </a:xfrm>
          <a:prstGeom prst="wedgeRoundRectCallout">
            <a:avLst>
              <a:gd name="adj1" fmla="val 6314"/>
              <a:gd name="adj2" fmla="val 119736"/>
              <a:gd name="adj3" fmla="val 16667"/>
            </a:avLst>
          </a:prstGeom>
          <a:solidFill>
            <a:schemeClr val="bg2">
              <a:lumMod val="75000"/>
            </a:schemeClr>
          </a:solidFill>
          <a:ln w="25400">
            <a:solidFill>
              <a:schemeClr val="accent1">
                <a:lumMod val="75000"/>
                <a:alpha val="6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b="1" dirty="0" smtClean="0"/>
              <a:t>필요가 없는 구역에 횡단보도가 설치되어 보행자들이 임의 횡단을 하게 됨</a:t>
            </a:r>
            <a:r>
              <a:rPr lang="en-US" altLang="ko-KR" sz="2400" b="1" dirty="0" smtClean="0"/>
              <a:t>.</a:t>
            </a:r>
            <a:endParaRPr lang="en-US" altLang="ko-KR" sz="2400" b="1" dirty="0" smtClean="0"/>
          </a:p>
        </p:txBody>
      </p:sp>
      <p:cxnSp>
        <p:nvCxnSpPr>
          <p:cNvPr id="7" name="직선 화살표 연결선 6"/>
          <p:cNvCxnSpPr/>
          <p:nvPr/>
        </p:nvCxnSpPr>
        <p:spPr>
          <a:xfrm rot="5400000" flipH="1" flipV="1">
            <a:off x="4319972" y="3104964"/>
            <a:ext cx="2160240" cy="1224136"/>
          </a:xfrm>
          <a:prstGeom prst="straightConnector1">
            <a:avLst/>
          </a:prstGeom>
          <a:ln w="50800">
            <a:solidFill>
              <a:schemeClr val="accent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화살표 연결선 7"/>
          <p:cNvCxnSpPr/>
          <p:nvPr/>
        </p:nvCxnSpPr>
        <p:spPr>
          <a:xfrm rot="10800000" flipV="1">
            <a:off x="3419872" y="2636912"/>
            <a:ext cx="2592288" cy="1008112"/>
          </a:xfrm>
          <a:prstGeom prst="straightConnector1">
            <a:avLst/>
          </a:prstGeom>
          <a:ln w="50800">
            <a:solidFill>
              <a:schemeClr val="accent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타원 9"/>
          <p:cNvSpPr/>
          <p:nvPr/>
        </p:nvSpPr>
        <p:spPr>
          <a:xfrm>
            <a:off x="5868144" y="2996952"/>
            <a:ext cx="504056" cy="936104"/>
          </a:xfrm>
          <a:prstGeom prst="ellipse">
            <a:avLst/>
          </a:prstGeom>
          <a:solidFill>
            <a:schemeClr val="bg2">
              <a:lumMod val="75000"/>
              <a:alpha val="30000"/>
            </a:schemeClr>
          </a:solidFill>
          <a:ln w="25400">
            <a:solidFill>
              <a:schemeClr val="accent2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229600" cy="714356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ko-KR" altLang="en-US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◈ </a:t>
            </a:r>
            <a:r>
              <a:rPr lang="ko-KR" altLang="en-US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문제점 고찰 </a:t>
            </a:r>
            <a:r>
              <a:rPr lang="ko-KR" altLang="en-US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◈</a:t>
            </a:r>
            <a:endParaRPr lang="ko-KR" altLang="en-US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내용 개체 틀 4" descr="현제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8275" y="1397099"/>
            <a:ext cx="6908604" cy="4552181"/>
          </a:xfrm>
        </p:spPr>
      </p:pic>
      <p:sp>
        <p:nvSpPr>
          <p:cNvPr id="18" name="타원 17"/>
          <p:cNvSpPr/>
          <p:nvPr/>
        </p:nvSpPr>
        <p:spPr>
          <a:xfrm>
            <a:off x="3995936" y="2492896"/>
            <a:ext cx="1584176" cy="1512168"/>
          </a:xfrm>
          <a:prstGeom prst="ellipse">
            <a:avLst/>
          </a:prstGeom>
          <a:solidFill>
            <a:schemeClr val="bg2">
              <a:lumMod val="75000"/>
              <a:alpha val="30000"/>
            </a:schemeClr>
          </a:solidFill>
          <a:ln w="25400">
            <a:solidFill>
              <a:schemeClr val="accent2">
                <a:alpha val="6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모서리가 둥근 사각형 설명선 29"/>
          <p:cNvSpPr/>
          <p:nvPr/>
        </p:nvSpPr>
        <p:spPr>
          <a:xfrm>
            <a:off x="4283968" y="1412776"/>
            <a:ext cx="2664296" cy="936104"/>
          </a:xfrm>
          <a:prstGeom prst="wedgeRoundRectCallout">
            <a:avLst>
              <a:gd name="adj1" fmla="val -24360"/>
              <a:gd name="adj2" fmla="val 73082"/>
              <a:gd name="adj3" fmla="val 16667"/>
            </a:avLst>
          </a:prstGeom>
          <a:solidFill>
            <a:schemeClr val="bg2">
              <a:lumMod val="75000"/>
            </a:schemeClr>
          </a:solidFill>
          <a:ln w="25400">
            <a:solidFill>
              <a:schemeClr val="accent1">
                <a:lumMod val="75000"/>
                <a:alpha val="6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b="1" dirty="0" smtClean="0"/>
              <a:t>상충 면적이 크다</a:t>
            </a:r>
            <a:r>
              <a:rPr lang="en-US" altLang="ko-KR" sz="2400" b="1" dirty="0" smtClean="0"/>
              <a:t>.</a:t>
            </a:r>
            <a:endParaRPr lang="en-US" altLang="ko-KR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229600" cy="714356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ko-KR" altLang="en-US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◈ 문제점 고찰 </a:t>
            </a:r>
            <a:r>
              <a:rPr lang="ko-KR" altLang="en-US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◈</a:t>
            </a:r>
            <a:endParaRPr lang="ko-KR" altLang="en-US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내용 개체 틀 4" descr="현제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8275" y="1397099"/>
            <a:ext cx="6908604" cy="4552181"/>
          </a:xfrm>
        </p:spPr>
      </p:pic>
      <p:sp>
        <p:nvSpPr>
          <p:cNvPr id="30" name="모서리가 둥근 사각형 설명선 29"/>
          <p:cNvSpPr/>
          <p:nvPr/>
        </p:nvSpPr>
        <p:spPr>
          <a:xfrm>
            <a:off x="4283968" y="1412776"/>
            <a:ext cx="3816424" cy="936104"/>
          </a:xfrm>
          <a:prstGeom prst="wedgeRoundRectCallout">
            <a:avLst>
              <a:gd name="adj1" fmla="val -24360"/>
              <a:gd name="adj2" fmla="val 73082"/>
              <a:gd name="adj3" fmla="val 16667"/>
            </a:avLst>
          </a:prstGeom>
          <a:solidFill>
            <a:schemeClr val="bg2">
              <a:lumMod val="75000"/>
            </a:schemeClr>
          </a:solidFill>
          <a:ln w="25400">
            <a:solidFill>
              <a:schemeClr val="accent1">
                <a:lumMod val="75000"/>
                <a:alpha val="6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b="1" dirty="0" err="1" smtClean="0"/>
              <a:t>교통류</a:t>
            </a:r>
            <a:r>
              <a:rPr lang="ko-KR" altLang="en-US" sz="2400" b="1" dirty="0" smtClean="0"/>
              <a:t> 분류 미비로 인한 접촉 사고 확률이 큼</a:t>
            </a:r>
            <a:endParaRPr lang="en-US" altLang="ko-KR" sz="2400" b="1" dirty="0" smtClean="0"/>
          </a:p>
        </p:txBody>
      </p:sp>
      <p:sp>
        <p:nvSpPr>
          <p:cNvPr id="7" name="굽은 화살표 6"/>
          <p:cNvSpPr/>
          <p:nvPr/>
        </p:nvSpPr>
        <p:spPr>
          <a:xfrm rot="11416271">
            <a:off x="3718772" y="2831119"/>
            <a:ext cx="651777" cy="988169"/>
          </a:xfrm>
          <a:prstGeom prst="bentArrow">
            <a:avLst/>
          </a:prstGeom>
          <a:solidFill>
            <a:schemeClr val="accent2"/>
          </a:solidFill>
          <a:ln w="25400">
            <a:solidFill>
              <a:schemeClr val="accent1">
                <a:lumMod val="75000"/>
                <a:alpha val="6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굽은 화살표 7"/>
          <p:cNvSpPr/>
          <p:nvPr/>
        </p:nvSpPr>
        <p:spPr>
          <a:xfrm rot="14626126">
            <a:off x="5134641" y="2890185"/>
            <a:ext cx="807854" cy="717589"/>
          </a:xfrm>
          <a:prstGeom prst="bentArrow">
            <a:avLst/>
          </a:prstGeom>
          <a:solidFill>
            <a:schemeClr val="accent2"/>
          </a:solidFill>
          <a:ln w="25400">
            <a:solidFill>
              <a:schemeClr val="accent1">
                <a:lumMod val="75000"/>
                <a:alpha val="6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" name="굽은 화살표 8"/>
          <p:cNvSpPr/>
          <p:nvPr/>
        </p:nvSpPr>
        <p:spPr>
          <a:xfrm rot="11880281" flipH="1">
            <a:off x="4443231" y="3048014"/>
            <a:ext cx="917055" cy="761969"/>
          </a:xfrm>
          <a:prstGeom prst="bentArrow">
            <a:avLst/>
          </a:prstGeom>
          <a:solidFill>
            <a:schemeClr val="accent2"/>
          </a:solidFill>
          <a:ln w="25400">
            <a:solidFill>
              <a:schemeClr val="accent1">
                <a:lumMod val="75000"/>
                <a:alpha val="6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229600" cy="714356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ko-KR" altLang="en-US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◈ </a:t>
            </a:r>
            <a:r>
              <a:rPr lang="ko-KR" altLang="en-US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문제점 고찰 </a:t>
            </a:r>
            <a:r>
              <a:rPr lang="ko-KR" altLang="en-US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◈</a:t>
            </a:r>
            <a:endParaRPr lang="ko-KR" altLang="en-US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내용 개체 틀 4" descr="현제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8275" y="1397099"/>
            <a:ext cx="6908604" cy="4552181"/>
          </a:xfrm>
        </p:spPr>
      </p:pic>
      <p:sp>
        <p:nvSpPr>
          <p:cNvPr id="30" name="모서리가 둥근 사각형 설명선 29"/>
          <p:cNvSpPr/>
          <p:nvPr/>
        </p:nvSpPr>
        <p:spPr>
          <a:xfrm>
            <a:off x="4283968" y="1412776"/>
            <a:ext cx="3816424" cy="936104"/>
          </a:xfrm>
          <a:prstGeom prst="wedgeRoundRectCallout">
            <a:avLst>
              <a:gd name="adj1" fmla="val -24360"/>
              <a:gd name="adj2" fmla="val 73082"/>
              <a:gd name="adj3" fmla="val 16667"/>
            </a:avLst>
          </a:prstGeom>
          <a:solidFill>
            <a:schemeClr val="bg2">
              <a:lumMod val="75000"/>
            </a:schemeClr>
          </a:solidFill>
          <a:ln w="25400">
            <a:solidFill>
              <a:schemeClr val="accent1">
                <a:lumMod val="75000"/>
                <a:alpha val="6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b="1" dirty="0" smtClean="0"/>
              <a:t>교내 제한 속도에 비해 도로 폭이 넓어 과속의 위험</a:t>
            </a:r>
            <a:endParaRPr lang="en-US" altLang="ko-KR" sz="2400" b="1" dirty="0" smtClean="0"/>
          </a:p>
        </p:txBody>
      </p:sp>
      <p:cxnSp>
        <p:nvCxnSpPr>
          <p:cNvPr id="12" name="직선 화살표 연결선 11"/>
          <p:cNvCxnSpPr/>
          <p:nvPr/>
        </p:nvCxnSpPr>
        <p:spPr>
          <a:xfrm rot="16200000" flipH="1">
            <a:off x="3671900" y="3537012"/>
            <a:ext cx="1008112" cy="72008"/>
          </a:xfrm>
          <a:prstGeom prst="straightConnector1">
            <a:avLst/>
          </a:prstGeom>
          <a:ln w="41275">
            <a:solidFill>
              <a:schemeClr val="accent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/>
          <p:cNvCxnSpPr/>
          <p:nvPr/>
        </p:nvCxnSpPr>
        <p:spPr>
          <a:xfrm rot="16200000" flipH="1">
            <a:off x="5472100" y="3392996"/>
            <a:ext cx="936104" cy="144016"/>
          </a:xfrm>
          <a:prstGeom prst="straightConnector1">
            <a:avLst/>
          </a:prstGeom>
          <a:ln w="41275">
            <a:solidFill>
              <a:schemeClr val="accent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내용 개체 틀 2"/>
          <p:cNvSpPr>
            <a:spLocks noGrp="1"/>
          </p:cNvSpPr>
          <p:nvPr>
            <p:ph idx="1"/>
          </p:nvPr>
        </p:nvSpPr>
        <p:spPr>
          <a:xfrm>
            <a:off x="5004048" y="2996952"/>
            <a:ext cx="3765104" cy="776114"/>
          </a:xfrm>
        </p:spPr>
        <p:txBody>
          <a:bodyPr/>
          <a:lstStyle/>
          <a:p>
            <a:r>
              <a:rPr lang="en-US" altLang="ko-KR" sz="3600" dirty="0" smtClean="0">
                <a:latin typeface="휴먼모음T" pitchFamily="18" charset="-127"/>
                <a:ea typeface="휴먼모음T" pitchFamily="18" charset="-127"/>
              </a:rPr>
              <a:t>2. </a:t>
            </a:r>
            <a:r>
              <a:rPr lang="ko-KR" altLang="en-US" sz="3600" dirty="0" smtClean="0">
                <a:latin typeface="휴먼모음T" pitchFamily="18" charset="-127"/>
                <a:ea typeface="휴먼모음T" pitchFamily="18" charset="-127"/>
              </a:rPr>
              <a:t>교차로 설계</a:t>
            </a:r>
            <a:endParaRPr lang="en-US" altLang="ko-KR" sz="3600" dirty="0" smtClean="0">
              <a:latin typeface="휴먼모음T" pitchFamily="18" charset="-127"/>
              <a:ea typeface="휴먼모음T" pitchFamily="18" charset="-127"/>
            </a:endParaRPr>
          </a:p>
        </p:txBody>
      </p:sp>
      <p:pic>
        <p:nvPicPr>
          <p:cNvPr id="5" name="그림 4" descr="rrq.jpg"/>
          <p:cNvPicPr>
            <a:picLocks noChangeAspect="1"/>
          </p:cNvPicPr>
          <p:nvPr/>
        </p:nvPicPr>
        <p:blipFill>
          <a:blip r:embed="rId2" cstate="print"/>
          <a:srcRect t="7821"/>
          <a:stretch>
            <a:fillRect/>
          </a:stretch>
        </p:blipFill>
        <p:spPr>
          <a:xfrm>
            <a:off x="611560" y="692696"/>
            <a:ext cx="4248472" cy="50405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142852"/>
            <a:ext cx="8229600" cy="714356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ko-KR" altLang="en-US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◈ </a:t>
            </a:r>
            <a:r>
              <a:rPr lang="ko-KR" altLang="en-US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교차로 설계 </a:t>
            </a:r>
            <a:r>
              <a:rPr lang="ko-KR" altLang="en-US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◈</a:t>
            </a:r>
            <a:endParaRPr lang="ko-KR" altLang="en-US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내용 개체 틀 3" descr="교차로 설계도면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8274" y="1679512"/>
            <a:ext cx="6480000" cy="4269768"/>
          </a:xfrm>
        </p:spPr>
      </p:pic>
      <p:sp>
        <p:nvSpPr>
          <p:cNvPr id="5" name="TextBox 4"/>
          <p:cNvSpPr txBox="1"/>
          <p:nvPr/>
        </p:nvSpPr>
        <p:spPr>
          <a:xfrm>
            <a:off x="3779912" y="980728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latin typeface="+mj-ea"/>
                <a:ea typeface="+mj-ea"/>
              </a:rPr>
              <a:t>기존 교차로</a:t>
            </a:r>
            <a:endParaRPr lang="ko-KR" altLang="en-US" sz="2000" b="1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바람개비 파워포인트 2007 테마">
  <a:themeElements>
    <a:clrScheme name="design 37">
      <a:dk1>
        <a:srgbClr val="020C27"/>
      </a:dk1>
      <a:lt1>
        <a:srgbClr val="FFFFFF"/>
      </a:lt1>
      <a:dk2>
        <a:srgbClr val="77C1C2"/>
      </a:dk2>
      <a:lt2>
        <a:srgbClr val="EEF4F7"/>
      </a:lt2>
      <a:accent1>
        <a:srgbClr val="072E96"/>
      </a:accent1>
      <a:accent2>
        <a:srgbClr val="BD8DCD"/>
      </a:accent2>
      <a:accent3>
        <a:srgbClr val="6F2689"/>
      </a:accent3>
      <a:accent4>
        <a:srgbClr val="6195BC"/>
      </a:accent4>
      <a:accent5>
        <a:srgbClr val="26865B"/>
      </a:accent5>
      <a:accent6>
        <a:srgbClr val="548426"/>
      </a:accent6>
      <a:hlink>
        <a:srgbClr val="1B553F"/>
      </a:hlink>
      <a:folHlink>
        <a:srgbClr val="072E96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광장">
  <a:themeElements>
    <a:clrScheme name="광장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광장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>
        <a:solidFill>
          <a:schemeClr val="bg2">
            <a:lumMod val="75000"/>
          </a:schemeClr>
        </a:solidFill>
        <a:ln w="25400">
          <a:solidFill>
            <a:schemeClr val="accent1">
              <a:lumMod val="75000"/>
              <a:alpha val="6800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광장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광장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광장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광장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바람개비 파워포인트 2007 테마</Template>
  <TotalTime>537</TotalTime>
  <Words>193</Words>
  <Application>Microsoft Office PowerPoint</Application>
  <PresentationFormat>화면 슬라이드 쇼(4:3)</PresentationFormat>
  <Paragraphs>59</Paragraphs>
  <Slides>23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23</vt:i4>
      </vt:variant>
    </vt:vector>
  </HeadingPairs>
  <TitlesOfParts>
    <vt:vector size="35" baseType="lpstr">
      <vt:lpstr>맑은 고딕</vt:lpstr>
      <vt:lpstr>Arial</vt:lpstr>
      <vt:lpstr>Tahoma</vt:lpstr>
      <vt:lpstr>HY헤드라인M</vt:lpstr>
      <vt:lpstr>Lucida Sans Unicode</vt:lpstr>
      <vt:lpstr>Wingdings 3</vt:lpstr>
      <vt:lpstr>Verdana</vt:lpstr>
      <vt:lpstr>Wingdings 2</vt:lpstr>
      <vt:lpstr>휴먼모음T</vt:lpstr>
      <vt:lpstr>굴림</vt:lpstr>
      <vt:lpstr>바람개비 파워포인트 2007 테마</vt:lpstr>
      <vt:lpstr>광장</vt:lpstr>
      <vt:lpstr>도로기하구조설계 -친해지길바래-</vt:lpstr>
      <vt:lpstr>목       차</vt:lpstr>
      <vt:lpstr>슬라이드 3</vt:lpstr>
      <vt:lpstr>◈ 문제점 고찰 ◈</vt:lpstr>
      <vt:lpstr>◈ 문제점 고찰 ◈</vt:lpstr>
      <vt:lpstr>◈ 문제점 고찰 ◈</vt:lpstr>
      <vt:lpstr>◈ 문제점 고찰 ◈</vt:lpstr>
      <vt:lpstr>슬라이드 8</vt:lpstr>
      <vt:lpstr>◈ 교차로 설계 ◈</vt:lpstr>
      <vt:lpstr>◈ 교차로 설계 ◈</vt:lpstr>
      <vt:lpstr>◈ 교차로 설계 ◈</vt:lpstr>
      <vt:lpstr>◈ 교차로 설계 ◈</vt:lpstr>
      <vt:lpstr>◈ 교차로 설계 ◈</vt:lpstr>
      <vt:lpstr>◈ 교차로 설계 ◈</vt:lpstr>
      <vt:lpstr>◈ 교차로 설계 ◈</vt:lpstr>
      <vt:lpstr>◈ 교차로 설계 ◈</vt:lpstr>
      <vt:lpstr>◈ 교차로 설계 ◈</vt:lpstr>
      <vt:lpstr>◈ 교차로 설계 ◈</vt:lpstr>
      <vt:lpstr>◈ 교차로 설계 ◈</vt:lpstr>
      <vt:lpstr>슬라이드 20</vt:lpstr>
      <vt:lpstr>◈ 결과물 도출◈</vt:lpstr>
      <vt:lpstr>◈ 결과물 도출◈</vt:lpstr>
      <vt:lpstr>감사 합니다</vt:lpstr>
    </vt:vector>
  </TitlesOfParts>
  <Company>컴퓨터실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지반구조물 설계 5조</dc:title>
  <dc:creator>공대</dc:creator>
  <cp:lastModifiedBy>lee seon oh</cp:lastModifiedBy>
  <cp:revision>66</cp:revision>
  <dcterms:created xsi:type="dcterms:W3CDTF">2010-05-13T03:38:26Z</dcterms:created>
  <dcterms:modified xsi:type="dcterms:W3CDTF">2010-12-07T11:52:45Z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TC300040901042</vt:lpwstr>
  </property>
</Properties>
</file>