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03" r:id="rId5"/>
    <p:sldId id="277" r:id="rId6"/>
    <p:sldId id="302" r:id="rId7"/>
    <p:sldId id="276" r:id="rId8"/>
    <p:sldId id="278" r:id="rId9"/>
    <p:sldId id="299" r:id="rId10"/>
    <p:sldId id="290" r:id="rId11"/>
    <p:sldId id="300" r:id="rId12"/>
    <p:sldId id="282" r:id="rId13"/>
    <p:sldId id="291" r:id="rId14"/>
    <p:sldId id="267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5" r:id="rId23"/>
    <p:sldId id="304" r:id="rId24"/>
    <p:sldId id="259" r:id="rId25"/>
    <p:sldId id="26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5" autoAdjust="0"/>
    <p:restoredTop sz="94655" autoAdjust="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4874"/>
          <a:stretch/>
        </p:blipFill>
        <p:spPr>
          <a:xfrm>
            <a:off x="0" y="-14088"/>
            <a:ext cx="9144001" cy="687208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000496" y="1714488"/>
            <a:ext cx="5072098" cy="4500594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68237" y="2640563"/>
            <a:ext cx="3757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2011. 11. 15</a:t>
            </a:r>
          </a:p>
          <a:p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뼛속까지 토목</a:t>
            </a:r>
            <a:endParaRPr lang="ko-KR" altLang="en-US" sz="4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8" y="1862969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토공량</a:t>
            </a:r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보고서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15008" y="4277682"/>
            <a:ext cx="3143272" cy="179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20425716   </a:t>
            </a:r>
            <a:r>
              <a:rPr lang="ko-KR" altLang="en-US" sz="2000" dirty="0" smtClean="0">
                <a:solidFill>
                  <a:schemeClr val="bg1"/>
                </a:solidFill>
              </a:rPr>
              <a:t>정 성 실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20627543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지 현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20627886   </a:t>
            </a:r>
            <a:r>
              <a:rPr lang="ko-KR" altLang="en-US" sz="2000" dirty="0" smtClean="0">
                <a:solidFill>
                  <a:schemeClr val="bg1"/>
                </a:solidFill>
              </a:rPr>
              <a:t>장 지 석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20726295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기 일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20726240   </a:t>
            </a:r>
            <a:r>
              <a:rPr lang="ko-KR" altLang="en-US" sz="2000" dirty="0" smtClean="0">
                <a:solidFill>
                  <a:schemeClr val="bg1"/>
                </a:solidFill>
              </a:rPr>
              <a:t>정 경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락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20926338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승 현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742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1"/>
      <p:bldP spid="7" grpId="1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7929554" y="6500810"/>
            <a:ext cx="1214446" cy="3571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2.4%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1472" y="500042"/>
            <a:ext cx="164307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</a:rPr>
              <a:t>시행착오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85786" y="1714488"/>
          <a:ext cx="4214844" cy="3143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711"/>
                <a:gridCol w="1053711"/>
                <a:gridCol w="1053711"/>
                <a:gridCol w="1053711"/>
              </a:tblGrid>
              <a:tr h="83939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>
                        <a:buFont typeface="Arial" pitchFamily="34" charset="0"/>
                        <a:buNone/>
                      </a:pPr>
                      <a:r>
                        <a:rPr lang="ko-KR" altLang="en-US" dirty="0" smtClean="0"/>
                        <a:t>경사</a:t>
                      </a:r>
                      <a:r>
                        <a:rPr lang="en-US" altLang="ko-KR" dirty="0" smtClean="0"/>
                        <a:t>(%)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679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679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679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3.5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643182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20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429000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40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97088" y="305853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누가토량곡선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89197" y="30585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횡단면도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4788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68"/>
            <a:ext cx="9144000" cy="68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4176464" y="1256885"/>
            <a:ext cx="500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47" t="39185"/>
          <a:stretch/>
        </p:blipFill>
        <p:spPr>
          <a:xfrm>
            <a:off x="0" y="0"/>
            <a:ext cx="2792668" cy="3953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198" y="72864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목차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643306" y="2488164"/>
            <a:ext cx="1974805" cy="369332"/>
            <a:chOff x="3691486" y="1788032"/>
            <a:chExt cx="1974805" cy="36933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19686" y="1788032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시공기면</a:t>
              </a:r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 설계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643306" y="3059668"/>
            <a:ext cx="1436196" cy="369332"/>
            <a:chOff x="3691486" y="1788032"/>
            <a:chExt cx="1436196" cy="369332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19686" y="17880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토량계산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643306" y="3631172"/>
            <a:ext cx="1897860" cy="369332"/>
            <a:chOff x="3691486" y="1788032"/>
            <a:chExt cx="1897860" cy="36933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019686" y="178803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누가토량곡선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643306" y="4202676"/>
            <a:ext cx="1436196" cy="369332"/>
            <a:chOff x="3691486" y="1788032"/>
            <a:chExt cx="1436196" cy="369332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019686" y="17880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횡단면도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643306" y="1928802"/>
            <a:ext cx="2051749" cy="369332"/>
            <a:chOff x="3691486" y="1788032"/>
            <a:chExt cx="2051749" cy="369332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019686" y="1788032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위치 및 노선도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643306" y="4774180"/>
            <a:ext cx="974531" cy="369332"/>
            <a:chOff x="3691486" y="1788032"/>
            <a:chExt cx="974531" cy="369332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19686" y="178803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고찰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25390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80233" y="3058539"/>
            <a:ext cx="127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고  찰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4788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1472" y="500042"/>
            <a:ext cx="1643074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</a:rPr>
              <a:t>고 찰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2910" y="1714488"/>
            <a:ext cx="7858180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</a:rPr>
              <a:t>※</a:t>
            </a: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측량경험 미숙으로 인한 횡단측량에서 횡단측점까지 거리가 많이 부족했습니다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2910" y="2857496"/>
            <a:ext cx="7858180" cy="12144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</a:rPr>
              <a:t>※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경사를 조금만 변화시켜도 절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성토량이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변화가 커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누가토량을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0</a:t>
            </a:r>
            <a:r>
              <a:rPr lang="ko-KR" altLang="en-US" sz="2400" dirty="0" smtClean="0">
                <a:solidFill>
                  <a:schemeClr val="bg1"/>
                </a:solidFill>
              </a:rPr>
              <a:t>에 가깝게 만들기 힘들었습니다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2910" y="4572008"/>
            <a:ext cx="7858180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</a:rPr>
              <a:t>※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장시간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캐드작업으로</a:t>
            </a:r>
            <a:r>
              <a:rPr lang="ko-KR" altLang="en-US" sz="2400" dirty="0" smtClean="0">
                <a:solidFill>
                  <a:schemeClr val="bg1"/>
                </a:solidFill>
              </a:rPr>
              <a:t> 인한 피로가 심했습니다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144001" cy="28948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00496" y="2928934"/>
            <a:ext cx="136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Q&amp;A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690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144001" cy="28948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71802" y="2357430"/>
            <a:ext cx="3419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ko-KR" sz="4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6329180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90972" y="3071810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위치 및 노선도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7587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1472" y="500042"/>
            <a:ext cx="2214578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</a:rPr>
              <a:t>노 선 도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4" name="_x76867464" descr="EMB000006e03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3690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40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32271" y="3058539"/>
            <a:ext cx="2783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시공기면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설계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1472" y="500042"/>
            <a:ext cx="2214578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bg1"/>
                </a:solidFill>
              </a:rPr>
              <a:t>종곡선의</a:t>
            </a:r>
            <a:r>
              <a:rPr lang="ko-KR" altLang="en-US" sz="3600" dirty="0" smtClean="0">
                <a:solidFill>
                  <a:schemeClr val="bg1"/>
                </a:solidFill>
              </a:rPr>
              <a:t> 설계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1500" y="500063"/>
            <a:ext cx="2214563" cy="6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 err="1">
                <a:solidFill>
                  <a:schemeClr val="bg1"/>
                </a:solidFill>
              </a:rPr>
              <a:t>종곡선의</a:t>
            </a:r>
            <a:r>
              <a:rPr kumimoji="0" lang="ko-KR" altLang="en-US" sz="3600" dirty="0">
                <a:solidFill>
                  <a:schemeClr val="bg1"/>
                </a:solidFill>
              </a:rPr>
              <a:t> 설계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14500"/>
            <a:ext cx="2733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676650"/>
            <a:ext cx="2847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714500"/>
            <a:ext cx="4476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714750"/>
            <a:ext cx="1928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714750"/>
            <a:ext cx="2419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7714" y="-24"/>
            <a:ext cx="25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시공기면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358114" cy="521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7286625" y="2286000"/>
            <a:ext cx="1643063" cy="1214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</a:rPr>
              <a:t>Y1= 0.0672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</a:rPr>
              <a:t>Y2=0.3687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</a:rPr>
              <a:t>Y3=1.7916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</a:rPr>
              <a:t>Y4=0.4129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00438"/>
            <a:ext cx="419258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1928813"/>
            <a:ext cx="34591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785813" y="2428875"/>
            <a:ext cx="1643062" cy="500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1"/>
                </a:solidFill>
              </a:rPr>
              <a:t>Y1= 0.1349</a:t>
            </a:r>
            <a:endParaRPr kumimoji="0"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0800000">
            <a:off x="4357688" y="1357313"/>
            <a:ext cx="2286000" cy="20716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17754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40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89197" y="30585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토량계산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1472" y="500042"/>
            <a:ext cx="2500330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bg1"/>
                </a:solidFill>
              </a:rPr>
              <a:t>토량계산</a:t>
            </a:r>
            <a:r>
              <a:rPr lang="ko-KR" altLang="en-US" sz="3600" dirty="0" smtClean="0">
                <a:solidFill>
                  <a:schemeClr val="bg1"/>
                </a:solidFill>
              </a:rPr>
              <a:t> 방법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538" cy="94653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564360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928934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695705"/>
            <a:ext cx="7458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471998"/>
            <a:ext cx="565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529</TotalTime>
  <Words>128</Words>
  <Application>Microsoft Office PowerPoint</Application>
  <PresentationFormat>화면 슬라이드 쇼(4:3)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가을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책쟁이</dc:creator>
  <cp:lastModifiedBy>KIL</cp:lastModifiedBy>
  <cp:revision>62</cp:revision>
  <dcterms:created xsi:type="dcterms:W3CDTF">2011-10-23T13:14:42Z</dcterms:created>
  <dcterms:modified xsi:type="dcterms:W3CDTF">2011-11-14T16:04:15Z</dcterms:modified>
</cp:coreProperties>
</file>