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48" r:id="rId1"/>
  </p:sldMasterIdLst>
  <p:notesMasterIdLst>
    <p:notesMasterId r:id="rId13"/>
  </p:notesMasterIdLst>
  <p:sldIdLst>
    <p:sldId id="271" r:id="rId2"/>
    <p:sldId id="256" r:id="rId3"/>
    <p:sldId id="273" r:id="rId4"/>
    <p:sldId id="259" r:id="rId5"/>
    <p:sldId id="260" r:id="rId6"/>
    <p:sldId id="277" r:id="rId7"/>
    <p:sldId id="278" r:id="rId8"/>
    <p:sldId id="280" r:id="rId9"/>
    <p:sldId id="267" r:id="rId10"/>
    <p:sldId id="262" r:id="rId11"/>
    <p:sldId id="270" r:id="rId12"/>
  </p:sldIdLst>
  <p:sldSz cx="9144000" cy="6858000" type="screen4x3"/>
  <p:notesSz cx="6805613" cy="9939338"/>
  <p:embeddedFontLst>
    <p:embeddedFont>
      <p:font typeface="맑은 고딕" pitchFamily="50" charset="-127"/>
      <p:regular r:id="rId14"/>
      <p:bold r:id="rId15"/>
    </p:embeddedFont>
    <p:embeddedFont>
      <p:font typeface="HY동녘M" pitchFamily="18" charset="-127"/>
      <p:regular r:id="rId16"/>
    </p:embeddedFont>
    <p:embeddedFont>
      <p:font typeface="나눔고딕" charset="-127"/>
      <p:regular r:id="rId1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D6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821" autoAdjust="0"/>
    <p:restoredTop sz="94660"/>
  </p:normalViewPr>
  <p:slideViewPr>
    <p:cSldViewPr>
      <p:cViewPr varScale="1">
        <p:scale>
          <a:sx n="87" d="100"/>
          <a:sy n="87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E52D3-AC4E-421B-BBDC-71A251671DBE}" type="datetimeFigureOut">
              <a:rPr lang="ko-KR" altLang="en-US" smtClean="0"/>
              <a:pPr/>
              <a:t>2011-12-14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12C04-8445-451C-AD2F-1A126E99C21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2102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12C04-8445-451C-AD2F-1A126E99C213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91092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75E8F-CD64-402C-841C-57967EA94A69}" type="datetimeFigureOut">
              <a:rPr lang="ko-KR" altLang="en-US" smtClean="0"/>
              <a:pPr/>
              <a:t>2011-12-14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F47E-DA2E-43ED-8209-4A8C21EECE7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75E8F-CD64-402C-841C-57967EA94A69}" type="datetimeFigureOut">
              <a:rPr lang="ko-KR" altLang="en-US" smtClean="0"/>
              <a:pPr/>
              <a:t>2011-12-14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5F47E-DA2E-43ED-8209-4A8C21EECE7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C:\Users\kim chang wo\Desktop\노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kim chang wo\Desktop\나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78" y="0"/>
            <a:ext cx="9194578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그룹 50"/>
          <p:cNvGrpSpPr/>
          <p:nvPr/>
        </p:nvGrpSpPr>
        <p:grpSpPr>
          <a:xfrm>
            <a:off x="946469" y="1250063"/>
            <a:ext cx="7377253" cy="3221529"/>
            <a:chOff x="971812" y="1751240"/>
            <a:chExt cx="7377253" cy="3221529"/>
          </a:xfrm>
        </p:grpSpPr>
        <p:pic>
          <p:nvPicPr>
            <p:cNvPr id="57" name="Picture 2" descr="C:\Users\kim chang wo\Desktop\캡처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945983">
              <a:off x="971812" y="2442106"/>
              <a:ext cx="1787405" cy="2004898"/>
            </a:xfrm>
            <a:prstGeom prst="rect">
              <a:avLst/>
            </a:prstGeom>
            <a:noFill/>
            <a:effectLst>
              <a:softEdge rad="2413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3" descr="C:\Users\kim chang wo\Desktop\캡처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176665">
              <a:off x="2398643" y="1751240"/>
              <a:ext cx="1682588" cy="1703730"/>
            </a:xfrm>
            <a:prstGeom prst="rect">
              <a:avLst/>
            </a:prstGeom>
            <a:noFill/>
            <a:effectLst>
              <a:softEdge rad="1016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4" descr="C:\Users\kim chang wo\Desktop\캡처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55129">
              <a:off x="5053173" y="2912804"/>
              <a:ext cx="1644404" cy="2059965"/>
            </a:xfrm>
            <a:prstGeom prst="rect">
              <a:avLst/>
            </a:prstGeom>
            <a:noFill/>
            <a:effectLst>
              <a:softEdge rad="1651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5" descr="C:\Users\kim chang wo\Desktop\캡처3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822820">
              <a:off x="3305016" y="2943302"/>
              <a:ext cx="1930184" cy="1707364"/>
            </a:xfrm>
            <a:prstGeom prst="rect">
              <a:avLst/>
            </a:prstGeom>
            <a:noFill/>
            <a:effectLst>
              <a:softEdge rad="1397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C:\Users\kim chang wo\Desktop\캡쳐4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31091">
              <a:off x="6692881" y="2478497"/>
              <a:ext cx="1656184" cy="1804284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20"/>
          <p:cNvSpPr txBox="1">
            <a:spLocks noChangeArrowheads="1"/>
          </p:cNvSpPr>
          <p:nvPr/>
        </p:nvSpPr>
        <p:spPr bwMode="auto">
          <a:xfrm>
            <a:off x="428596" y="928670"/>
            <a:ext cx="442912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500" dirty="0" smtClean="0">
                <a:latin typeface="맑은 고딕" pitchFamily="50" charset="-127"/>
                <a:ea typeface="맑은 고딕" pitchFamily="50" charset="-127"/>
              </a:rPr>
              <a:t>도로기하구조설계</a:t>
            </a:r>
            <a:endParaRPr lang="ko-KR" altLang="en-US" sz="25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1571604" y="1571612"/>
            <a:ext cx="295275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700" dirty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700" dirty="0">
                <a:latin typeface="맑은 고딕" pitchFamily="50" charset="-127"/>
                <a:ea typeface="맑은 고딕" pitchFamily="50" charset="-127"/>
              </a:rPr>
              <a:t>교차로설계</a:t>
            </a:r>
          </a:p>
        </p:txBody>
      </p:sp>
      <p:sp>
        <p:nvSpPr>
          <p:cNvPr id="16" name="부제목 5"/>
          <p:cNvSpPr>
            <a:spLocks noGrp="1"/>
          </p:cNvSpPr>
          <p:nvPr>
            <p:ph type="subTitle" idx="1"/>
          </p:nvPr>
        </p:nvSpPr>
        <p:spPr>
          <a:xfrm>
            <a:off x="3995936" y="3717032"/>
            <a:ext cx="4680520" cy="266429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ko-KR" altLang="en-US" sz="3900" dirty="0" smtClean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HY동녘M" pitchFamily="18" charset="-127"/>
                <a:ea typeface="HY동녘M" pitchFamily="18" charset="-127"/>
              </a:rPr>
              <a:t>도</a:t>
            </a:r>
            <a:r>
              <a:rPr lang="ko-KR" altLang="en-US" sz="2500" dirty="0" smtClean="0">
                <a:latin typeface="HY동녘M" pitchFamily="18" charset="-127"/>
                <a:ea typeface="HY동녘M" pitchFamily="18" charset="-127"/>
              </a:rPr>
              <a:t>로</a:t>
            </a:r>
            <a:r>
              <a:rPr lang="ko-KR" altLang="en-US" sz="3900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3900" dirty="0" smtClean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HY동녘M" pitchFamily="18" charset="-127"/>
                <a:ea typeface="HY동녘M" pitchFamily="18" charset="-127"/>
              </a:rPr>
              <a:t>위</a:t>
            </a:r>
            <a:r>
              <a:rPr lang="ko-KR" altLang="en-US" sz="2500" dirty="0" smtClean="0">
                <a:latin typeface="HY동녘M" pitchFamily="18" charset="-127"/>
                <a:ea typeface="HY동녘M" pitchFamily="18" charset="-127"/>
              </a:rPr>
              <a:t>의</a:t>
            </a:r>
            <a:r>
              <a:rPr lang="ko-KR" altLang="en-US" sz="3900" dirty="0" smtClean="0">
                <a:latin typeface="HY동녘M" pitchFamily="18" charset="-127"/>
                <a:ea typeface="HY동녘M" pitchFamily="18" charset="-127"/>
              </a:rPr>
              <a:t> </a:t>
            </a:r>
            <a:r>
              <a:rPr lang="ko-KR" altLang="en-US" sz="3900" dirty="0" smtClean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HY동녘M" pitchFamily="18" charset="-127"/>
                <a:ea typeface="HY동녘M" pitchFamily="18" charset="-127"/>
              </a:rPr>
              <a:t>사</a:t>
            </a:r>
            <a:r>
              <a:rPr lang="ko-KR" altLang="en-US" sz="2500" dirty="0" smtClean="0">
                <a:latin typeface="HY동녘M" pitchFamily="18" charset="-127"/>
                <a:ea typeface="HY동녘M" pitchFamily="18" charset="-127"/>
              </a:rPr>
              <a:t>나이들</a:t>
            </a:r>
            <a:endParaRPr lang="en-US" altLang="ko-KR" sz="2500" dirty="0" smtClean="0">
              <a:latin typeface="HY동녘M" pitchFamily="18" charset="-127"/>
              <a:ea typeface="HY동녘M" pitchFamily="18" charset="-127"/>
            </a:endParaRPr>
          </a:p>
          <a:p>
            <a:endParaRPr lang="en-US" altLang="ko-KR" sz="1600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고 대홍</a:t>
            </a:r>
            <a:endParaRPr lang="en-US" altLang="ko-KR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안 지혁</a:t>
            </a:r>
            <a:endParaRPr lang="en-US" altLang="ko-KR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박 주현</a:t>
            </a:r>
            <a:endParaRPr lang="en-US" altLang="ko-KR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허 국진</a:t>
            </a:r>
            <a:endParaRPr lang="en-US" altLang="ko-KR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윤 종윤</a:t>
            </a:r>
            <a:endParaRPr lang="en-US" altLang="ko-KR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HY동녘M" pitchFamily="18" charset="-127"/>
                <a:ea typeface="HY동녘M" pitchFamily="18" charset="-127"/>
              </a:rPr>
              <a:t>정 희도</a:t>
            </a:r>
            <a:endParaRPr lang="en-US" altLang="ko-KR" dirty="0" smtClean="0">
              <a:solidFill>
                <a:schemeClr val="tx1"/>
              </a:solidFill>
              <a:latin typeface="HY동녘M" pitchFamily="18" charset="-127"/>
              <a:ea typeface="HY동녘M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9" descr="C:\Users\kim chang wo\Desktop\노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im chang wo\Desktop\세진\캡쳐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1797" y="295275"/>
            <a:ext cx="5239861" cy="76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kim chang wo\Desktop\나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78" y="0"/>
            <a:ext cx="9194578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5350" y="1268760"/>
            <a:ext cx="73533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8864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r>
              <a:rPr lang="en-US" altLang="ko-KR" b="1" dirty="0" smtClean="0"/>
              <a:t>3. </a:t>
            </a:r>
            <a:r>
              <a:rPr lang="ko-KR" altLang="en-US" b="1" dirty="0" smtClean="0"/>
              <a:t>교차로 도면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43438" y="1500174"/>
            <a:ext cx="35719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상충의 최소화</a:t>
            </a:r>
            <a:endParaRPr lang="en-US" altLang="ko-KR" dirty="0" smtClean="0"/>
          </a:p>
          <a:p>
            <a:r>
              <a:rPr lang="en-US" altLang="ko-KR" dirty="0" smtClean="0"/>
              <a:t>2.</a:t>
            </a:r>
            <a:r>
              <a:rPr lang="ko-KR" altLang="en-US" dirty="0" err="1" smtClean="0"/>
              <a:t>교통섬에</a:t>
            </a:r>
            <a:r>
              <a:rPr lang="ko-KR" altLang="en-US" dirty="0" smtClean="0"/>
              <a:t> 의해서 안전지대 확보</a:t>
            </a:r>
            <a:endParaRPr lang="en-US" altLang="ko-KR" dirty="0" smtClean="0"/>
          </a:p>
          <a:p>
            <a:r>
              <a:rPr lang="en-US" altLang="ko-KR" dirty="0" smtClean="0"/>
              <a:t>3.</a:t>
            </a:r>
            <a:r>
              <a:rPr lang="ko-KR" altLang="en-US" dirty="0" smtClean="0"/>
              <a:t>무분별한 과속 감소</a:t>
            </a:r>
            <a:endParaRPr lang="en-US" altLang="ko-KR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 descr="C:\Users\kim chang wo\Desktop\노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kim chang wo\Desktop\악수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2256" y="1268760"/>
            <a:ext cx="6059487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kim chang wo\Desktop\나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78" y="0"/>
            <a:ext cx="9194578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im chang wo\Desktop\그림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627" y="3645024"/>
            <a:ext cx="7802563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9" descr="C:\Users\kim chang wo\Desktop\노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142984"/>
            <a:ext cx="5040560" cy="373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kim chang wo\Desktop\캡처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4357694"/>
            <a:ext cx="7215206" cy="78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659061">
            <a:off x="4031298" y="688632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dirty="0" smtClean="0"/>
              <a:t>?</a:t>
            </a:r>
            <a:endParaRPr lang="ko-KR" altLang="en-US" sz="9600" dirty="0"/>
          </a:p>
        </p:txBody>
      </p:sp>
      <p:sp>
        <p:nvSpPr>
          <p:cNvPr id="10" name="TextBox 9"/>
          <p:cNvSpPr txBox="1"/>
          <p:nvPr/>
        </p:nvSpPr>
        <p:spPr>
          <a:xfrm rot="638123">
            <a:off x="6495348" y="1009432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dirty="0" smtClean="0"/>
              <a:t>?</a:t>
            </a:r>
            <a:endParaRPr lang="ko-KR" altLang="en-US" sz="9600" dirty="0"/>
          </a:p>
        </p:txBody>
      </p:sp>
      <p:sp>
        <p:nvSpPr>
          <p:cNvPr id="11" name="TextBox 10"/>
          <p:cNvSpPr txBox="1"/>
          <p:nvPr/>
        </p:nvSpPr>
        <p:spPr>
          <a:xfrm rot="18833652">
            <a:off x="1692700" y="962555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dirty="0" smtClean="0"/>
              <a:t>?</a:t>
            </a:r>
            <a:endParaRPr lang="ko-KR" altLang="en-US" sz="9600" dirty="0"/>
          </a:p>
        </p:txBody>
      </p:sp>
      <p:pic>
        <p:nvPicPr>
          <p:cNvPr id="20" name="Picture 6" descr="C:\Users\kim chang wo\Desktop\나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4578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57950" y="4286256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pPr marL="342900" indent="-342900">
              <a:buAutoNum type="arabicPeriod"/>
            </a:pPr>
            <a:r>
              <a:rPr lang="ko-KR" altLang="en-US" b="1" dirty="0" smtClean="0"/>
              <a:t>교차로의 문제점</a:t>
            </a:r>
            <a:endParaRPr lang="en-US" altLang="ko-KR" b="1" dirty="0" smtClean="0"/>
          </a:p>
          <a:p>
            <a:pPr marL="342900" indent="-342900"/>
            <a:endParaRPr lang="en-US" altLang="ko-KR" b="1" dirty="0" smtClean="0"/>
          </a:p>
          <a:p>
            <a:endParaRPr lang="ko-KR" alt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9" descr="C:\Users\kim chang wo\Desktop\노트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kim chang wo\Desktop\캡처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588" y="295275"/>
            <a:ext cx="4295169" cy="75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:\Users\kim chang wo\Desktop\나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78" y="0"/>
            <a:ext cx="9194578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282" y="50004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</a:t>
            </a:r>
            <a:r>
              <a:rPr lang="ko-KR" altLang="en-US" dirty="0" smtClean="0"/>
              <a:t>교차로의 문제점</a:t>
            </a:r>
            <a:endParaRPr lang="ko-KR" altLang="en-US" dirty="0"/>
          </a:p>
        </p:txBody>
      </p:sp>
      <p:pic>
        <p:nvPicPr>
          <p:cNvPr id="6" name="그림 5" descr="공대도로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1357298"/>
            <a:ext cx="7924800" cy="4371982"/>
          </a:xfrm>
          <a:prstGeom prst="rect">
            <a:avLst/>
          </a:prstGeom>
        </p:spPr>
      </p:pic>
      <p:sp>
        <p:nvSpPr>
          <p:cNvPr id="9" name="타원 8"/>
          <p:cNvSpPr/>
          <p:nvPr/>
        </p:nvSpPr>
        <p:spPr>
          <a:xfrm>
            <a:off x="3995936" y="3140968"/>
            <a:ext cx="1224136" cy="1080120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843808" y="3140968"/>
            <a:ext cx="1156688" cy="323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500" dirty="0" smtClean="0"/>
              <a:t>횡단이 불편</a:t>
            </a:r>
            <a:endParaRPr lang="en-US" altLang="ko-KR" sz="15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004048" y="2852936"/>
            <a:ext cx="1353902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500" dirty="0" smtClean="0"/>
              <a:t>과속차량 다수</a:t>
            </a:r>
            <a:endParaRPr lang="en-US" altLang="ko-KR" sz="15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987824" y="4077072"/>
            <a:ext cx="94123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500" dirty="0" smtClean="0"/>
              <a:t>공간낭비</a:t>
            </a:r>
            <a:endParaRPr lang="en-US" altLang="ko-KR" sz="15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220072" y="3933056"/>
            <a:ext cx="128075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500" dirty="0" smtClean="0"/>
              <a:t>안개 발생시 </a:t>
            </a:r>
            <a:endParaRPr lang="en-US" altLang="ko-KR" sz="1500" dirty="0" smtClean="0"/>
          </a:p>
          <a:p>
            <a:r>
              <a:rPr lang="ko-KR" altLang="en-US" sz="1500" dirty="0" smtClean="0"/>
              <a:t>시야 </a:t>
            </a:r>
            <a:r>
              <a:rPr lang="ko-KR" altLang="en-US" sz="1500" dirty="0" err="1" smtClean="0"/>
              <a:t>불확보</a:t>
            </a:r>
            <a:endParaRPr lang="en-US" altLang="ko-KR" sz="15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Users\kim chang wo\Desktop\노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im chang wo\Desktop\자동차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8720"/>
            <a:ext cx="5878513" cy="3971925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kim chang wo\Desktop\나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78" y="0"/>
            <a:ext cx="9194578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im chang wo\Desktop\세진\캡처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308" y="4365104"/>
            <a:ext cx="7187227" cy="79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7358082" y="4643446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ko-KR" dirty="0" smtClean="0"/>
              <a:t>2.</a:t>
            </a:r>
            <a:r>
              <a:rPr lang="ko-KR" altLang="en-US" dirty="0" smtClean="0"/>
              <a:t>교차로 설계</a:t>
            </a:r>
            <a:endParaRPr lang="en-US" altLang="ko-KR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 descr="C:\Users\kim chang wo\Desktop\노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kim chang wo\Desktop\나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78" y="0"/>
            <a:ext cx="9194578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im chang wo\Desktop\세진\캡처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1367"/>
            <a:ext cx="4275102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14282" y="500042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ko-KR" dirty="0" smtClean="0"/>
              <a:t>2.</a:t>
            </a:r>
            <a:r>
              <a:rPr lang="ko-KR" altLang="en-US" dirty="0" smtClean="0"/>
              <a:t>교차로 설계</a:t>
            </a:r>
            <a:endParaRPr lang="en-US" altLang="ko-KR" dirty="0" smtClean="0"/>
          </a:p>
        </p:txBody>
      </p:sp>
      <p:pic>
        <p:nvPicPr>
          <p:cNvPr id="6" name="Picture 3" descr="C:\Documents and Settings\김성원\바탕 화면\준우문서작업\도로공학\교차로\외부캠\상충의유형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1779591"/>
            <a:ext cx="2173287" cy="20780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9369" y="1774843"/>
            <a:ext cx="67532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그림 7" descr="ㄴㅁㅇ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248166"/>
            <a:ext cx="8929718" cy="146685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42844" y="5000636"/>
            <a:ext cx="7643866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107154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latin typeface="+mn-ea"/>
              </a:rPr>
              <a:t>교차로별</a:t>
            </a:r>
            <a:r>
              <a:rPr lang="ko-KR" altLang="en-US" b="1" dirty="0" smtClean="0">
                <a:latin typeface="+mn-ea"/>
              </a:rPr>
              <a:t> 상충구간</a:t>
            </a:r>
            <a:endParaRPr lang="ko-KR" altLang="en-US" b="1" dirty="0">
              <a:latin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 descr="C:\Users\kim chang wo\Desktop\노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kim chang wo\Desktop\나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78" y="0"/>
            <a:ext cx="9194578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im chang wo\Desktop\세진\캡처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1367"/>
            <a:ext cx="4275102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14282" y="500042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ko-KR" dirty="0" smtClean="0"/>
              <a:t>2.</a:t>
            </a:r>
            <a:r>
              <a:rPr lang="ko-KR" altLang="en-US" dirty="0" smtClean="0"/>
              <a:t>교차로 설계</a:t>
            </a:r>
            <a:endParaRPr lang="en-US" altLang="ko-KR" dirty="0" smtClean="0"/>
          </a:p>
        </p:txBody>
      </p:sp>
      <p:pic>
        <p:nvPicPr>
          <p:cNvPr id="6" name="그림 5" descr="윤종4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9342" y="2214554"/>
            <a:ext cx="8631814" cy="3357586"/>
          </a:xfrm>
          <a:prstGeom prst="rect">
            <a:avLst/>
          </a:prstGeom>
        </p:spPr>
      </p:pic>
      <p:cxnSp>
        <p:nvCxnSpPr>
          <p:cNvPr id="8" name="직선 연결선 7"/>
          <p:cNvCxnSpPr/>
          <p:nvPr/>
        </p:nvCxnSpPr>
        <p:spPr>
          <a:xfrm>
            <a:off x="3707904" y="3857628"/>
            <a:ext cx="51503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500034" y="4143380"/>
            <a:ext cx="528641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 descr="C:\Users\kim chang wo\Desktop\노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kim chang wo\Desktop\나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78" y="0"/>
            <a:ext cx="9194578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im chang wo\Desktop\세진\캡처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1367"/>
            <a:ext cx="4275102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14282" y="500042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ko-KR" dirty="0" smtClean="0"/>
              <a:t>2.</a:t>
            </a:r>
            <a:r>
              <a:rPr lang="ko-KR" altLang="en-US" dirty="0" smtClean="0"/>
              <a:t>교차로 설계</a:t>
            </a:r>
            <a:endParaRPr lang="en-US" altLang="ko-KR" dirty="0" smtClean="0"/>
          </a:p>
        </p:txBody>
      </p:sp>
      <p:pic>
        <p:nvPicPr>
          <p:cNvPr id="6" name="Picture 5" descr="C:\Documents and Settings\김성원\바탕 화면\준우문서작업\도로공학\교차로\외부캠\교통섬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214422"/>
            <a:ext cx="6523062" cy="314840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4" descr="C:\Documents and Settings\김성원\바탕 화면\준우문서작업\도로공학\교차로\외부캠\교통섬과 사선의표시~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1" y="4643446"/>
            <a:ext cx="5078368" cy="19431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8" name="그룹 7"/>
          <p:cNvGrpSpPr/>
          <p:nvPr/>
        </p:nvGrpSpPr>
        <p:grpSpPr>
          <a:xfrm>
            <a:off x="5580112" y="4653136"/>
            <a:ext cx="3384376" cy="1944216"/>
            <a:chOff x="1142976" y="3429000"/>
            <a:chExt cx="6743700" cy="1685925"/>
          </a:xfrm>
        </p:grpSpPr>
        <p:pic>
          <p:nvPicPr>
            <p:cNvPr id="9" name="그림 8" descr="윤종1.bmp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2976" y="3429000"/>
              <a:ext cx="6743700" cy="1685925"/>
            </a:xfrm>
            <a:prstGeom prst="rect">
              <a:avLst/>
            </a:prstGeom>
          </p:spPr>
        </p:pic>
        <p:cxnSp>
          <p:nvCxnSpPr>
            <p:cNvPr id="10" name="직선 연결선 9"/>
            <p:cNvCxnSpPr/>
            <p:nvPr/>
          </p:nvCxnSpPr>
          <p:spPr>
            <a:xfrm>
              <a:off x="1500166" y="4214818"/>
              <a:ext cx="214314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1571604" y="4500570"/>
              <a:ext cx="2214578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1571604" y="4786322"/>
              <a:ext cx="2286016" cy="1588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직사각형 12"/>
          <p:cNvSpPr/>
          <p:nvPr/>
        </p:nvSpPr>
        <p:spPr>
          <a:xfrm>
            <a:off x="6072198" y="1428736"/>
            <a:ext cx="642942" cy="1643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 descr="C:\Users\kim chang wo\Desktop\노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 descr="윤종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428736"/>
            <a:ext cx="7971073" cy="4714908"/>
          </a:xfrm>
          <a:prstGeom prst="rect">
            <a:avLst/>
          </a:prstGeom>
        </p:spPr>
      </p:pic>
      <p:pic>
        <p:nvPicPr>
          <p:cNvPr id="17" name="Picture 6" descr="C:\Users\kim chang wo\Desktop\나무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78" y="0"/>
            <a:ext cx="9194578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im chang wo\Desktop\세진\캡처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1367"/>
            <a:ext cx="4275102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14282" y="500042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altLang="ko-KR" dirty="0" smtClean="0"/>
              <a:t>2.</a:t>
            </a:r>
            <a:r>
              <a:rPr lang="ko-KR" altLang="en-US" dirty="0" smtClean="0"/>
              <a:t>교차로 설계</a:t>
            </a:r>
            <a:endParaRPr lang="en-US" altLang="ko-KR" dirty="0" smtClean="0"/>
          </a:p>
        </p:txBody>
      </p:sp>
      <p:cxnSp>
        <p:nvCxnSpPr>
          <p:cNvPr id="9" name="직선 연결선 8"/>
          <p:cNvCxnSpPr/>
          <p:nvPr/>
        </p:nvCxnSpPr>
        <p:spPr>
          <a:xfrm>
            <a:off x="1071538" y="2357430"/>
            <a:ext cx="264320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1071538" y="5143512"/>
            <a:ext cx="478634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 descr="윤종6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1214422"/>
            <a:ext cx="8072494" cy="546978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5929322" y="1643050"/>
            <a:ext cx="1285884" cy="1285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42910" y="2714620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소형 </a:t>
            </a:r>
            <a:r>
              <a:rPr lang="en-US" altLang="ko-KR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: 6m</a:t>
            </a:r>
          </a:p>
          <a:p>
            <a:pPr>
              <a:defRPr/>
            </a:pPr>
            <a:r>
              <a:rPr lang="ko-KR" altLang="en-US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대형 </a:t>
            </a:r>
            <a:r>
              <a:rPr lang="en-US" altLang="ko-KR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: 12m</a:t>
            </a:r>
            <a:endParaRPr lang="ko-KR" altLang="en-US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2285984" y="2857496"/>
            <a:ext cx="714375" cy="357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286116" y="2857496"/>
            <a:ext cx="1285884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    15m</a:t>
            </a:r>
            <a:endParaRPr lang="ko-KR" altLang="en-US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 rot="10800000" flipV="1">
            <a:off x="1785918" y="2285990"/>
            <a:ext cx="4071966" cy="714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9" descr="C:\Users\kim chang wo\Desktop\노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im chang wo\Desktop\사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5" y="764704"/>
            <a:ext cx="4104234" cy="4835205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kim chang wo\Desktop\세진\캡쳐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4301" y="4788246"/>
            <a:ext cx="5580112" cy="82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kim chang wo\Desktop\나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78" y="0"/>
            <a:ext cx="9194578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48264" y="465313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 </a:t>
            </a:r>
            <a:endParaRPr lang="en-US" altLang="ko-KR" b="1" dirty="0" smtClean="0"/>
          </a:p>
          <a:p>
            <a:r>
              <a:rPr lang="en-US" altLang="ko-KR" b="1" dirty="0" smtClean="0"/>
              <a:t>3. </a:t>
            </a:r>
            <a:r>
              <a:rPr lang="ko-KR" altLang="en-US" b="1" dirty="0" smtClean="0"/>
              <a:t>교차로 도면</a:t>
            </a:r>
            <a:endParaRPr lang="ko-KR" alt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A5A5A5"/>
      </a:folHlink>
    </a:clrScheme>
    <a:fontScheme name="나눔고딕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93</Words>
  <Application>Microsoft Office PowerPoint</Application>
  <PresentationFormat>화면 슬라이드 쇼(4:3)</PresentationFormat>
  <Paragraphs>38</Paragraphs>
  <Slides>11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7" baseType="lpstr">
      <vt:lpstr>굴림</vt:lpstr>
      <vt:lpstr>Arial</vt:lpstr>
      <vt:lpstr>맑은 고딕</vt:lpstr>
      <vt:lpstr>HY동녘M</vt:lpstr>
      <vt:lpstr>나눔고딕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user</cp:lastModifiedBy>
  <cp:revision>137</cp:revision>
  <dcterms:created xsi:type="dcterms:W3CDTF">2011-09-01T16:09:17Z</dcterms:created>
  <dcterms:modified xsi:type="dcterms:W3CDTF">2011-12-14T07:04:32Z</dcterms:modified>
</cp:coreProperties>
</file>