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  <p:sldId id="264" r:id="rId6"/>
    <p:sldId id="257" r:id="rId7"/>
    <p:sldId id="26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A09E9-4997-44D4-86F6-6794A4F390DD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86771-6778-4ABF-8C1E-FA7125D20E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수료증 발급 조건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1. 12</a:t>
            </a:r>
            <a:r>
              <a:rPr lang="ko-KR" altLang="en-US" dirty="0" smtClean="0"/>
              <a:t>회 중 </a:t>
            </a:r>
            <a:r>
              <a:rPr lang="en-US" altLang="ko-KR" dirty="0" smtClean="0"/>
              <a:t>10</a:t>
            </a:r>
            <a:r>
              <a:rPr lang="ko-KR" altLang="en-US" dirty="0" smtClean="0"/>
              <a:t>회 이상 출석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시험기간 포함</a:t>
            </a:r>
            <a:r>
              <a:rPr lang="en-US" altLang="ko-KR" sz="1600" dirty="0" smtClean="0"/>
              <a:t>)</a:t>
            </a:r>
            <a:endParaRPr lang="en-US" altLang="ko-KR" sz="2800" dirty="0" smtClean="0"/>
          </a:p>
          <a:p>
            <a:pPr marL="514350" indent="-514350">
              <a:buNone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2. </a:t>
            </a:r>
            <a:r>
              <a:rPr lang="ko-KR" altLang="en-US" dirty="0" smtClean="0"/>
              <a:t>기관견학이나 봉사활동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장애학생지원센터에 문의</a:t>
            </a:r>
            <a:r>
              <a:rPr lang="en-US" altLang="ko-KR" sz="1600" dirty="0" smtClean="0"/>
              <a:t>)</a:t>
            </a:r>
          </a:p>
          <a:p>
            <a:pPr marL="514350" indent="-514350">
              <a:buNone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3. </a:t>
            </a:r>
            <a:r>
              <a:rPr lang="ko-KR" altLang="en-US" dirty="0" smtClean="0"/>
              <a:t>시험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칠</a:t>
            </a:r>
            <a:r>
              <a:rPr lang="ko-KR" altLang="en-US" sz="1600" dirty="0" smtClean="0"/>
              <a:t>까</a:t>
            </a:r>
            <a:r>
              <a:rPr lang="en-US" altLang="ko-KR" sz="1600" dirty="0" smtClean="0"/>
              <a:t>…?)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571472" y="1643050"/>
            <a:ext cx="3571900" cy="92869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71472" y="1643050"/>
            <a:ext cx="328166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팀만들기</a:t>
            </a:r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(4~5</a:t>
            </a:r>
            <a:r>
              <a:rPr lang="ko-KR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명</a:t>
            </a:r>
            <a:r>
              <a:rPr lang="en-US" altLang="ko-K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r>
              <a:rPr lang="ko-KR" altLang="en-US" dirty="0" smtClean="0"/>
              <a:t>상황에 따라 인원수 조정 가능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571472" y="3071810"/>
            <a:ext cx="3571900" cy="107157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71472" y="3137600"/>
            <a:ext cx="35429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견학기관과 견학날짜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정하기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571472" y="4572008"/>
            <a:ext cx="3571900" cy="107157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71472" y="4637798"/>
            <a:ext cx="318388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장애지원센터에 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기관견학 신청하기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5" name="직선 화살표 연결선 14"/>
          <p:cNvCxnSpPr>
            <a:stCxn id="7" idx="2"/>
            <a:endCxn id="10" idx="0"/>
          </p:cNvCxnSpPr>
          <p:nvPr/>
        </p:nvCxnSpPr>
        <p:spPr>
          <a:xfrm rot="5400000">
            <a:off x="2107389" y="2821777"/>
            <a:ext cx="500066" cy="158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10" idx="2"/>
            <a:endCxn id="12" idx="0"/>
          </p:cNvCxnSpPr>
          <p:nvPr/>
        </p:nvCxnSpPr>
        <p:spPr>
          <a:xfrm rot="5400000">
            <a:off x="2143108" y="4357694"/>
            <a:ext cx="428628" cy="158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모서리가 둥근 직사각형 17"/>
          <p:cNvSpPr/>
          <p:nvPr/>
        </p:nvSpPr>
        <p:spPr>
          <a:xfrm>
            <a:off x="5000628" y="1571612"/>
            <a:ext cx="3571900" cy="107157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5000628" y="1637402"/>
            <a:ext cx="36695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기관 다녀온 후 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ko-KR" alt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소감문</a:t>
            </a:r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ko-KR" alt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쌤께</a:t>
            </a:r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제출하기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5000628" y="3071810"/>
            <a:ext cx="3571900" cy="107157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5000628" y="3137600"/>
            <a:ext cx="34371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수료증 발급 자격 중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하나로 인정됨</a:t>
            </a:r>
            <a:endParaRPr lang="en-US" altLang="ko-K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23" name="꺾인 연결선 22"/>
          <p:cNvCxnSpPr>
            <a:stCxn id="12" idx="3"/>
            <a:endCxn id="19" idx="1"/>
          </p:cNvCxnSpPr>
          <p:nvPr/>
        </p:nvCxnSpPr>
        <p:spPr>
          <a:xfrm flipV="1">
            <a:off x="4143372" y="2114456"/>
            <a:ext cx="857256" cy="2993337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18" idx="2"/>
            <a:endCxn id="20" idx="0"/>
          </p:cNvCxnSpPr>
          <p:nvPr/>
        </p:nvCxnSpPr>
        <p:spPr>
          <a:xfrm rot="5400000">
            <a:off x="6572264" y="2857496"/>
            <a:ext cx="428628" cy="158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5053824" y="5000636"/>
            <a:ext cx="3393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빨리 다녀와야 마음이 편해요</a:t>
            </a:r>
            <a:r>
              <a:rPr lang="en-US" altLang="ko-KR" dirty="0" smtClean="0">
                <a:sym typeface="Wingdings" pitchFamily="2" charset="2"/>
              </a:rPr>
              <a:t>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3929058" y="50004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 smtClean="0"/>
              <a:t>기관견학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714356"/>
            <a:ext cx="1428728" cy="3571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28680" y="3088256"/>
            <a:ext cx="8229600" cy="971544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섬김을 받고 싶으면 먼저 남을 섬기십시오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4386290" y="2988230"/>
            <a:ext cx="847047" cy="8470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자유형 8"/>
          <p:cNvSpPr/>
          <p:nvPr/>
        </p:nvSpPr>
        <p:spPr>
          <a:xfrm>
            <a:off x="4797909" y="2590905"/>
            <a:ext cx="261257" cy="391886"/>
          </a:xfrm>
          <a:custGeom>
            <a:avLst/>
            <a:gdLst>
              <a:gd name="connsiteX0" fmla="*/ 0 w 261257"/>
              <a:gd name="connsiteY0" fmla="*/ 391886 h 391886"/>
              <a:gd name="connsiteX1" fmla="*/ 54428 w 261257"/>
              <a:gd name="connsiteY1" fmla="*/ 217715 h 391886"/>
              <a:gd name="connsiteX2" fmla="*/ 65314 w 261257"/>
              <a:gd name="connsiteY2" fmla="*/ 163286 h 391886"/>
              <a:gd name="connsiteX3" fmla="*/ 130628 w 261257"/>
              <a:gd name="connsiteY3" fmla="*/ 87086 h 391886"/>
              <a:gd name="connsiteX4" fmla="*/ 152400 w 261257"/>
              <a:gd name="connsiteY4" fmla="*/ 65315 h 391886"/>
              <a:gd name="connsiteX5" fmla="*/ 206828 w 261257"/>
              <a:gd name="connsiteY5" fmla="*/ 21772 h 391886"/>
              <a:gd name="connsiteX6" fmla="*/ 239485 w 261257"/>
              <a:gd name="connsiteY6" fmla="*/ 10886 h 391886"/>
              <a:gd name="connsiteX7" fmla="*/ 261257 w 261257"/>
              <a:gd name="connsiteY7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257" h="391886">
                <a:moveTo>
                  <a:pt x="0" y="391886"/>
                </a:moveTo>
                <a:cubicBezTo>
                  <a:pt x="18143" y="333829"/>
                  <a:pt x="37718" y="276200"/>
                  <a:pt x="54428" y="217715"/>
                </a:cubicBezTo>
                <a:cubicBezTo>
                  <a:pt x="59511" y="199925"/>
                  <a:pt x="58817" y="180610"/>
                  <a:pt x="65314" y="163286"/>
                </a:cubicBezTo>
                <a:cubicBezTo>
                  <a:pt x="75261" y="136760"/>
                  <a:pt x="114249" y="103465"/>
                  <a:pt x="130628" y="87086"/>
                </a:cubicBezTo>
                <a:lnTo>
                  <a:pt x="152400" y="65315"/>
                </a:lnTo>
                <a:cubicBezTo>
                  <a:pt x="172653" y="45062"/>
                  <a:pt x="179359" y="35506"/>
                  <a:pt x="206828" y="21772"/>
                </a:cubicBezTo>
                <a:cubicBezTo>
                  <a:pt x="217091" y="16640"/>
                  <a:pt x="228831" y="15148"/>
                  <a:pt x="239485" y="10886"/>
                </a:cubicBezTo>
                <a:cubicBezTo>
                  <a:pt x="247019" y="7873"/>
                  <a:pt x="254000" y="3629"/>
                  <a:pt x="26125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4957794" y="240458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일단</a:t>
            </a:r>
            <a:endParaRPr lang="ko-KR" altLang="en-US" dirty="0"/>
          </a:p>
        </p:txBody>
      </p:sp>
      <p:sp>
        <p:nvSpPr>
          <p:cNvPr id="11" name="자유형 10"/>
          <p:cNvSpPr/>
          <p:nvPr/>
        </p:nvSpPr>
        <p:spPr>
          <a:xfrm>
            <a:off x="4383371" y="2787451"/>
            <a:ext cx="153280" cy="271540"/>
          </a:xfrm>
          <a:custGeom>
            <a:avLst/>
            <a:gdLst>
              <a:gd name="connsiteX0" fmla="*/ 153280 w 153280"/>
              <a:gd name="connsiteY0" fmla="*/ 271540 h 271540"/>
              <a:gd name="connsiteX1" fmla="*/ 87966 w 153280"/>
              <a:gd name="connsiteY1" fmla="*/ 249769 h 271540"/>
              <a:gd name="connsiteX2" fmla="*/ 44423 w 153280"/>
              <a:gd name="connsiteY2" fmla="*/ 173569 h 271540"/>
              <a:gd name="connsiteX3" fmla="*/ 22652 w 153280"/>
              <a:gd name="connsiteY3" fmla="*/ 140912 h 271540"/>
              <a:gd name="connsiteX4" fmla="*/ 11766 w 153280"/>
              <a:gd name="connsiteY4" fmla="*/ 64712 h 271540"/>
              <a:gd name="connsiteX5" fmla="*/ 880 w 153280"/>
              <a:gd name="connsiteY5" fmla="*/ 10283 h 27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3280" h="271540">
                <a:moveTo>
                  <a:pt x="153280" y="271540"/>
                </a:moveTo>
                <a:cubicBezTo>
                  <a:pt x="131509" y="264283"/>
                  <a:pt x="108492" y="260032"/>
                  <a:pt x="87966" y="249769"/>
                </a:cubicBezTo>
                <a:cubicBezTo>
                  <a:pt x="59763" y="235668"/>
                  <a:pt x="55946" y="196615"/>
                  <a:pt x="44423" y="173569"/>
                </a:cubicBezTo>
                <a:cubicBezTo>
                  <a:pt x="38572" y="161867"/>
                  <a:pt x="29909" y="151798"/>
                  <a:pt x="22652" y="140912"/>
                </a:cubicBezTo>
                <a:cubicBezTo>
                  <a:pt x="19023" y="115512"/>
                  <a:pt x="16356" y="89956"/>
                  <a:pt x="11766" y="64712"/>
                </a:cubicBezTo>
                <a:cubicBezTo>
                  <a:pt x="0" y="0"/>
                  <a:pt x="880" y="40411"/>
                  <a:pt x="880" y="1028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자유형 11"/>
          <p:cNvSpPr/>
          <p:nvPr/>
        </p:nvSpPr>
        <p:spPr>
          <a:xfrm>
            <a:off x="4928537" y="3831877"/>
            <a:ext cx="283029" cy="174171"/>
          </a:xfrm>
          <a:custGeom>
            <a:avLst/>
            <a:gdLst>
              <a:gd name="connsiteX0" fmla="*/ 0 w 283029"/>
              <a:gd name="connsiteY0" fmla="*/ 0 h 174171"/>
              <a:gd name="connsiteX1" fmla="*/ 32657 w 283029"/>
              <a:gd name="connsiteY1" fmla="*/ 54428 h 174171"/>
              <a:gd name="connsiteX2" fmla="*/ 43543 w 283029"/>
              <a:gd name="connsiteY2" fmla="*/ 87086 h 174171"/>
              <a:gd name="connsiteX3" fmla="*/ 108857 w 283029"/>
              <a:gd name="connsiteY3" fmla="*/ 119743 h 174171"/>
              <a:gd name="connsiteX4" fmla="*/ 239486 w 283029"/>
              <a:gd name="connsiteY4" fmla="*/ 163286 h 174171"/>
              <a:gd name="connsiteX5" fmla="*/ 283029 w 283029"/>
              <a:gd name="connsiteY5" fmla="*/ 174171 h 174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029" h="174171">
                <a:moveTo>
                  <a:pt x="0" y="0"/>
                </a:moveTo>
                <a:cubicBezTo>
                  <a:pt x="10886" y="18143"/>
                  <a:pt x="23195" y="35504"/>
                  <a:pt x="32657" y="54428"/>
                </a:cubicBezTo>
                <a:cubicBezTo>
                  <a:pt x="37789" y="64691"/>
                  <a:pt x="36375" y="78126"/>
                  <a:pt x="43543" y="87086"/>
                </a:cubicBezTo>
                <a:cubicBezTo>
                  <a:pt x="58889" y="106269"/>
                  <a:pt x="87345" y="112572"/>
                  <a:pt x="108857" y="119743"/>
                </a:cubicBezTo>
                <a:cubicBezTo>
                  <a:pt x="158994" y="169877"/>
                  <a:pt x="112640" y="131577"/>
                  <a:pt x="239486" y="163286"/>
                </a:cubicBezTo>
                <a:lnTo>
                  <a:pt x="283029" y="17417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172108" y="384548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최고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814786" y="2404584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번째</a:t>
            </a:r>
            <a:r>
              <a:rPr lang="en-US" altLang="ko-KR" dirty="0" smtClean="0"/>
              <a:t>~</a:t>
            </a:r>
            <a:endParaRPr lang="ko-KR" altLang="en-US" dirty="0"/>
          </a:p>
        </p:txBody>
      </p:sp>
      <p:sp>
        <p:nvSpPr>
          <p:cNvPr id="15" name="타원 14"/>
          <p:cNvSpPr/>
          <p:nvPr/>
        </p:nvSpPr>
        <p:spPr>
          <a:xfrm>
            <a:off x="671514" y="2988230"/>
            <a:ext cx="847047" cy="8470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자유형 15"/>
          <p:cNvSpPr/>
          <p:nvPr/>
        </p:nvSpPr>
        <p:spPr>
          <a:xfrm>
            <a:off x="814391" y="2845354"/>
            <a:ext cx="214314" cy="249010"/>
          </a:xfrm>
          <a:custGeom>
            <a:avLst/>
            <a:gdLst>
              <a:gd name="connsiteX0" fmla="*/ 0 w 261257"/>
              <a:gd name="connsiteY0" fmla="*/ 391886 h 391886"/>
              <a:gd name="connsiteX1" fmla="*/ 54428 w 261257"/>
              <a:gd name="connsiteY1" fmla="*/ 217715 h 391886"/>
              <a:gd name="connsiteX2" fmla="*/ 65314 w 261257"/>
              <a:gd name="connsiteY2" fmla="*/ 163286 h 391886"/>
              <a:gd name="connsiteX3" fmla="*/ 130628 w 261257"/>
              <a:gd name="connsiteY3" fmla="*/ 87086 h 391886"/>
              <a:gd name="connsiteX4" fmla="*/ 152400 w 261257"/>
              <a:gd name="connsiteY4" fmla="*/ 65315 h 391886"/>
              <a:gd name="connsiteX5" fmla="*/ 206828 w 261257"/>
              <a:gd name="connsiteY5" fmla="*/ 21772 h 391886"/>
              <a:gd name="connsiteX6" fmla="*/ 239485 w 261257"/>
              <a:gd name="connsiteY6" fmla="*/ 10886 h 391886"/>
              <a:gd name="connsiteX7" fmla="*/ 261257 w 261257"/>
              <a:gd name="connsiteY7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257" h="391886">
                <a:moveTo>
                  <a:pt x="0" y="391886"/>
                </a:moveTo>
                <a:cubicBezTo>
                  <a:pt x="18143" y="333829"/>
                  <a:pt x="37718" y="276200"/>
                  <a:pt x="54428" y="217715"/>
                </a:cubicBezTo>
                <a:cubicBezTo>
                  <a:pt x="59511" y="199925"/>
                  <a:pt x="58817" y="180610"/>
                  <a:pt x="65314" y="163286"/>
                </a:cubicBezTo>
                <a:cubicBezTo>
                  <a:pt x="75261" y="136760"/>
                  <a:pt x="114249" y="103465"/>
                  <a:pt x="130628" y="87086"/>
                </a:cubicBezTo>
                <a:lnTo>
                  <a:pt x="152400" y="65315"/>
                </a:lnTo>
                <a:cubicBezTo>
                  <a:pt x="172653" y="45062"/>
                  <a:pt x="179359" y="35506"/>
                  <a:pt x="206828" y="21772"/>
                </a:cubicBezTo>
                <a:cubicBezTo>
                  <a:pt x="217091" y="16640"/>
                  <a:pt x="228831" y="15148"/>
                  <a:pt x="239485" y="10886"/>
                </a:cubicBezTo>
                <a:cubicBezTo>
                  <a:pt x="247019" y="7873"/>
                  <a:pt x="254000" y="3629"/>
                  <a:pt x="26125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957266" y="255960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섬기다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171580" y="391692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모시다</a:t>
            </a:r>
            <a:endParaRPr lang="ko-KR" altLang="en-US" dirty="0"/>
          </a:p>
        </p:txBody>
      </p:sp>
      <p:sp>
        <p:nvSpPr>
          <p:cNvPr id="19" name="자유형 18"/>
          <p:cNvSpPr/>
          <p:nvPr/>
        </p:nvSpPr>
        <p:spPr>
          <a:xfrm rot="16390217">
            <a:off x="1065230" y="3893959"/>
            <a:ext cx="295121" cy="209297"/>
          </a:xfrm>
          <a:custGeom>
            <a:avLst/>
            <a:gdLst>
              <a:gd name="connsiteX0" fmla="*/ 0 w 261257"/>
              <a:gd name="connsiteY0" fmla="*/ 391886 h 391886"/>
              <a:gd name="connsiteX1" fmla="*/ 54428 w 261257"/>
              <a:gd name="connsiteY1" fmla="*/ 217715 h 391886"/>
              <a:gd name="connsiteX2" fmla="*/ 65314 w 261257"/>
              <a:gd name="connsiteY2" fmla="*/ 163286 h 391886"/>
              <a:gd name="connsiteX3" fmla="*/ 130628 w 261257"/>
              <a:gd name="connsiteY3" fmla="*/ 87086 h 391886"/>
              <a:gd name="connsiteX4" fmla="*/ 152400 w 261257"/>
              <a:gd name="connsiteY4" fmla="*/ 65315 h 391886"/>
              <a:gd name="connsiteX5" fmla="*/ 206828 w 261257"/>
              <a:gd name="connsiteY5" fmla="*/ 21772 h 391886"/>
              <a:gd name="connsiteX6" fmla="*/ 239485 w 261257"/>
              <a:gd name="connsiteY6" fmla="*/ 10886 h 391886"/>
              <a:gd name="connsiteX7" fmla="*/ 261257 w 261257"/>
              <a:gd name="connsiteY7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257" h="391886">
                <a:moveTo>
                  <a:pt x="0" y="391886"/>
                </a:moveTo>
                <a:cubicBezTo>
                  <a:pt x="18143" y="333829"/>
                  <a:pt x="37718" y="276200"/>
                  <a:pt x="54428" y="217715"/>
                </a:cubicBezTo>
                <a:cubicBezTo>
                  <a:pt x="59511" y="199925"/>
                  <a:pt x="58817" y="180610"/>
                  <a:pt x="65314" y="163286"/>
                </a:cubicBezTo>
                <a:cubicBezTo>
                  <a:pt x="75261" y="136760"/>
                  <a:pt x="114249" y="103465"/>
                  <a:pt x="130628" y="87086"/>
                </a:cubicBezTo>
                <a:lnTo>
                  <a:pt x="152400" y="65315"/>
                </a:lnTo>
                <a:cubicBezTo>
                  <a:pt x="172653" y="45062"/>
                  <a:pt x="179359" y="35506"/>
                  <a:pt x="206828" y="21772"/>
                </a:cubicBezTo>
                <a:cubicBezTo>
                  <a:pt x="217091" y="16640"/>
                  <a:pt x="228831" y="15148"/>
                  <a:pt x="239485" y="10886"/>
                </a:cubicBezTo>
                <a:cubicBezTo>
                  <a:pt x="247019" y="7873"/>
                  <a:pt x="254000" y="3629"/>
                  <a:pt x="26125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285720" y="714356"/>
            <a:ext cx="1714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exercise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토끼와 거북이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토끼</a:t>
            </a:r>
            <a:endParaRPr lang="en-US" altLang="ko-KR" dirty="0" smtClean="0"/>
          </a:p>
          <a:p>
            <a:r>
              <a:rPr lang="ko-KR" altLang="en-US" dirty="0" smtClean="0"/>
              <a:t>거북이</a:t>
            </a:r>
            <a:endParaRPr lang="en-US" altLang="ko-KR" dirty="0" smtClean="0"/>
          </a:p>
          <a:p>
            <a:r>
              <a:rPr lang="ko-KR" altLang="en-US" dirty="0" smtClean="0"/>
              <a:t>내기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게임 참가자가 낸 돈을 모으는 모습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r>
              <a:rPr lang="ko-KR" altLang="en-US" dirty="0" smtClean="0"/>
              <a:t>빠르다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느리다</a:t>
            </a:r>
            <a:endParaRPr lang="en-US" altLang="ko-KR" dirty="0" smtClean="0"/>
          </a:p>
          <a:p>
            <a:r>
              <a:rPr lang="ko-KR" altLang="en-US" dirty="0" smtClean="0"/>
              <a:t>멀리</a:t>
            </a:r>
            <a:endParaRPr lang="en-US" altLang="ko-KR" dirty="0" smtClean="0"/>
          </a:p>
          <a:p>
            <a:r>
              <a:rPr lang="ko-KR" altLang="en-US" dirty="0" smtClean="0"/>
              <a:t>그</a:t>
            </a:r>
            <a:r>
              <a:rPr lang="ko-KR" altLang="en-US" dirty="0"/>
              <a:t>늘</a:t>
            </a:r>
            <a:endParaRPr lang="en-US" altLang="ko-KR" dirty="0" smtClean="0"/>
          </a:p>
          <a:p>
            <a:r>
              <a:rPr lang="ko-KR" altLang="en-US" dirty="0" smtClean="0"/>
              <a:t>자다</a:t>
            </a:r>
            <a:endParaRPr lang="en-US" altLang="ko-KR" dirty="0" smtClean="0"/>
          </a:p>
          <a:p>
            <a:r>
              <a:rPr lang="ko-KR" altLang="en-US" dirty="0" smtClean="0"/>
              <a:t>이기</a:t>
            </a:r>
            <a:r>
              <a:rPr lang="ko-KR" altLang="en-US" dirty="0"/>
              <a:t>다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지다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0" y="714356"/>
            <a:ext cx="1428728" cy="3571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528762"/>
            <a:ext cx="1014362" cy="971544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학교</a:t>
            </a:r>
            <a:endParaRPr lang="ko-KR" altLang="en-US" dirty="0"/>
          </a:p>
        </p:txBody>
      </p:sp>
      <p:sp>
        <p:nvSpPr>
          <p:cNvPr id="11" name="타원 10"/>
          <p:cNvSpPr/>
          <p:nvPr/>
        </p:nvSpPr>
        <p:spPr>
          <a:xfrm>
            <a:off x="453035" y="1428736"/>
            <a:ext cx="847047" cy="8470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285720" y="714356"/>
            <a:ext cx="1714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exercise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514396" y="2000240"/>
            <a:ext cx="17859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학교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안 </a:t>
            </a:r>
            <a:r>
              <a:rPr lang="en-US" altLang="ko-KR" dirty="0" smtClean="0"/>
              <a:t>=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학교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이름 </a:t>
            </a:r>
            <a:r>
              <a:rPr lang="en-US" altLang="ko-KR" dirty="0" smtClean="0"/>
              <a:t>=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학교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방 </a:t>
            </a:r>
            <a:r>
              <a:rPr lang="en-US" altLang="ko-KR" dirty="0"/>
              <a:t>=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양복 </a:t>
            </a:r>
            <a:r>
              <a:rPr lang="en-US" altLang="ko-KR" dirty="0" smtClean="0"/>
              <a:t>=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학교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가다 </a:t>
            </a:r>
            <a:r>
              <a:rPr lang="en-US" altLang="ko-KR" dirty="0" smtClean="0"/>
              <a:t>=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학교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종류 </a:t>
            </a:r>
            <a:r>
              <a:rPr lang="en-US" altLang="ko-KR" dirty="0" smtClean="0"/>
              <a:t>= 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3157470" y="2000240"/>
            <a:ext cx="9286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/>
              <a:t>교내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학교명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교실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교복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등교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교과</a:t>
            </a:r>
            <a:endParaRPr lang="ko-KR" altLang="en-US" b="1" dirty="0"/>
          </a:p>
        </p:txBody>
      </p:sp>
      <p:sp>
        <p:nvSpPr>
          <p:cNvPr id="20" name="직사각형 19"/>
          <p:cNvSpPr/>
          <p:nvPr/>
        </p:nvSpPr>
        <p:spPr>
          <a:xfrm>
            <a:off x="4657668" y="2004191"/>
            <a:ext cx="421481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/>
              <a:t>학교 안에는 슬리퍼를 신습니다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ko-KR" altLang="en-US" b="1" dirty="0" smtClean="0"/>
              <a:t>당신이 졸업한 고등학교가 어디세요</a:t>
            </a:r>
            <a:r>
              <a:rPr lang="en-US" altLang="ko-KR" b="1" dirty="0" smtClean="0"/>
              <a:t>?</a:t>
            </a:r>
          </a:p>
          <a:p>
            <a:endParaRPr lang="en-US" altLang="ko-KR" b="1" dirty="0" smtClean="0"/>
          </a:p>
          <a:p>
            <a:r>
              <a:rPr lang="ko-KR" altLang="en-US" b="1" dirty="0" smtClean="0"/>
              <a:t>교실이 너무 추워요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ko-KR" altLang="en-US" b="1" dirty="0" smtClean="0"/>
              <a:t>대</a:t>
            </a:r>
            <a:r>
              <a:rPr lang="ko-KR" altLang="en-US" b="1" dirty="0"/>
              <a:t>구</a:t>
            </a:r>
            <a:r>
              <a:rPr lang="ko-KR" altLang="en-US" b="1" dirty="0" smtClean="0"/>
              <a:t>고등학교 교복은 예쁘다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8</a:t>
            </a:r>
            <a:r>
              <a:rPr lang="ko-KR" altLang="en-US" b="1" dirty="0" smtClean="0"/>
              <a:t>시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분에 학교 갑니다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ko-KR" altLang="en-US" b="1" dirty="0" smtClean="0"/>
              <a:t>내가 좋아하는 교과는 국어입니다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  <p:bldP spid="2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바탕 화면\유지영\2013-08-05\137346930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0"/>
            <a:ext cx="5143500" cy="6858000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0" y="714356"/>
            <a:ext cx="1428728" cy="3571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85720" y="714356"/>
            <a:ext cx="1714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exercise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164</Words>
  <Application>Microsoft Office PowerPoint</Application>
  <PresentationFormat>화면 슬라이드 쇼(4:3)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수료증 발급 조건</vt:lpstr>
      <vt:lpstr>슬라이드 3</vt:lpstr>
      <vt:lpstr>슬라이드 4</vt:lpstr>
      <vt:lpstr>토끼와 거북이</vt:lpstr>
      <vt:lpstr>슬라이드 6</vt:lpstr>
      <vt:lpstr>슬라이드 7</vt:lpstr>
    </vt:vector>
  </TitlesOfParts>
  <Company>univ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난이도는 우째.</dc:title>
  <dc:creator>Com</dc:creator>
  <cp:lastModifiedBy>Com</cp:lastModifiedBy>
  <cp:revision>14</cp:revision>
  <dcterms:created xsi:type="dcterms:W3CDTF">2013-09-12T01:02:56Z</dcterms:created>
  <dcterms:modified xsi:type="dcterms:W3CDTF">2013-09-12T08:18:30Z</dcterms:modified>
</cp:coreProperties>
</file>