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57" r:id="rId9"/>
    <p:sldId id="258" r:id="rId10"/>
    <p:sldId id="259" r:id="rId11"/>
    <p:sldId id="260" r:id="rId12"/>
    <p:sldId id="262" r:id="rId13"/>
    <p:sldId id="261" r:id="rId1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4C02B-ED4C-4007-9BB4-AD72BE05624D}" type="datetimeFigureOut">
              <a:rPr lang="ko-KR" altLang="en-US" smtClean="0"/>
              <a:t>2013-10-17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86BAB-54BE-474C-A83A-0C6C591C19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2069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4C02B-ED4C-4007-9BB4-AD72BE05624D}" type="datetimeFigureOut">
              <a:rPr lang="ko-KR" altLang="en-US" smtClean="0"/>
              <a:t>2013-10-17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86BAB-54BE-474C-A83A-0C6C591C19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9797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4C02B-ED4C-4007-9BB4-AD72BE05624D}" type="datetimeFigureOut">
              <a:rPr lang="ko-KR" altLang="en-US" smtClean="0"/>
              <a:t>2013-10-17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86BAB-54BE-474C-A83A-0C6C591C19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6731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4C02B-ED4C-4007-9BB4-AD72BE05624D}" type="datetimeFigureOut">
              <a:rPr lang="ko-KR" altLang="en-US" smtClean="0"/>
              <a:t>2013-10-17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86BAB-54BE-474C-A83A-0C6C591C19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1633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4C02B-ED4C-4007-9BB4-AD72BE05624D}" type="datetimeFigureOut">
              <a:rPr lang="ko-KR" altLang="en-US" smtClean="0"/>
              <a:t>2013-10-17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86BAB-54BE-474C-A83A-0C6C591C19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4542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4C02B-ED4C-4007-9BB4-AD72BE05624D}" type="datetimeFigureOut">
              <a:rPr lang="ko-KR" altLang="en-US" smtClean="0"/>
              <a:t>2013-10-17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86BAB-54BE-474C-A83A-0C6C591C19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894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4C02B-ED4C-4007-9BB4-AD72BE05624D}" type="datetimeFigureOut">
              <a:rPr lang="ko-KR" altLang="en-US" smtClean="0"/>
              <a:t>2013-10-17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86BAB-54BE-474C-A83A-0C6C591C19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4229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4C02B-ED4C-4007-9BB4-AD72BE05624D}" type="datetimeFigureOut">
              <a:rPr lang="ko-KR" altLang="en-US" smtClean="0"/>
              <a:t>2013-10-17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86BAB-54BE-474C-A83A-0C6C591C19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351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4C02B-ED4C-4007-9BB4-AD72BE05624D}" type="datetimeFigureOut">
              <a:rPr lang="ko-KR" altLang="en-US" smtClean="0"/>
              <a:t>2013-10-17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86BAB-54BE-474C-A83A-0C6C591C19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1970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4C02B-ED4C-4007-9BB4-AD72BE05624D}" type="datetimeFigureOut">
              <a:rPr lang="ko-KR" altLang="en-US" smtClean="0"/>
              <a:t>2013-10-17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86BAB-54BE-474C-A83A-0C6C591C19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575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4C02B-ED4C-4007-9BB4-AD72BE05624D}" type="datetimeFigureOut">
              <a:rPr lang="ko-KR" altLang="en-US" smtClean="0"/>
              <a:t>2013-10-17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86BAB-54BE-474C-A83A-0C6C591C19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0130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4C02B-ED4C-4007-9BB4-AD72BE05624D}" type="datetimeFigureOut">
              <a:rPr lang="ko-KR" altLang="en-US" smtClean="0"/>
              <a:t>2013-10-17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86BAB-54BE-474C-A83A-0C6C591C19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3672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6948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물건구</a:t>
            </a:r>
            <a:r>
              <a:rPr lang="ko-KR" altLang="en-US" dirty="0"/>
              <a:t>입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4618856" cy="452596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ko-KR" altLang="en-US" dirty="0" smtClean="0"/>
              <a:t>찾다</a:t>
            </a:r>
            <a:r>
              <a:rPr lang="en-US" altLang="ko-KR" dirty="0" smtClean="0"/>
              <a:t>,</a:t>
            </a:r>
            <a:r>
              <a:rPr lang="ko-KR" altLang="en-US" dirty="0" smtClean="0"/>
              <a:t>최신</a:t>
            </a:r>
            <a:r>
              <a:rPr lang="en-US" altLang="ko-KR" dirty="0" smtClean="0"/>
              <a:t>(</a:t>
            </a:r>
            <a:r>
              <a:rPr lang="ko-KR" altLang="en-US" dirty="0" smtClean="0"/>
              <a:t>요즘</a:t>
            </a:r>
            <a:r>
              <a:rPr lang="en-US" altLang="ko-KR" dirty="0" smtClean="0"/>
              <a:t>)</a:t>
            </a:r>
          </a:p>
          <a:p>
            <a:pPr>
              <a:lnSpc>
                <a:spcPct val="110000"/>
              </a:lnSpc>
            </a:pPr>
            <a:r>
              <a:rPr lang="ko-KR" altLang="en-US" dirty="0" smtClean="0"/>
              <a:t>유행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입에서 말이 펴지는 모습</a:t>
            </a:r>
            <a:r>
              <a:rPr lang="en-US" altLang="ko-KR" sz="1200" dirty="0" smtClean="0"/>
              <a:t>)</a:t>
            </a:r>
          </a:p>
          <a:p>
            <a:pPr>
              <a:lnSpc>
                <a:spcPct val="110000"/>
              </a:lnSpc>
            </a:pPr>
            <a:r>
              <a:rPr lang="ko-KR" altLang="en-US" dirty="0" smtClean="0"/>
              <a:t>방식</a:t>
            </a:r>
            <a:r>
              <a:rPr lang="en-US" altLang="ko-KR" dirty="0" smtClean="0"/>
              <a:t>(</a:t>
            </a:r>
            <a:r>
              <a:rPr lang="ko-KR" altLang="en-US" dirty="0" smtClean="0"/>
              <a:t>스타일</a:t>
            </a:r>
            <a:r>
              <a:rPr lang="en-US" altLang="ko-KR" dirty="0" smtClean="0"/>
              <a:t>)</a:t>
            </a:r>
          </a:p>
          <a:p>
            <a:pPr>
              <a:lnSpc>
                <a:spcPct val="110000"/>
              </a:lnSpc>
            </a:pPr>
            <a:r>
              <a:rPr lang="ko-KR" altLang="en-US" dirty="0" smtClean="0"/>
              <a:t>사다</a:t>
            </a:r>
            <a:r>
              <a:rPr lang="en-US" altLang="ko-KR" dirty="0" smtClean="0"/>
              <a:t>, </a:t>
            </a:r>
            <a:r>
              <a:rPr lang="ko-KR" altLang="en-US" dirty="0" smtClean="0"/>
              <a:t>팔다</a:t>
            </a:r>
            <a:endParaRPr lang="en-US" altLang="ko-KR" dirty="0" smtClean="0"/>
          </a:p>
          <a:p>
            <a:pPr>
              <a:lnSpc>
                <a:spcPct val="110000"/>
              </a:lnSpc>
            </a:pPr>
            <a:r>
              <a:rPr lang="ko-KR" altLang="en-US" dirty="0" smtClean="0"/>
              <a:t>싸다</a:t>
            </a:r>
            <a:r>
              <a:rPr lang="en-US" altLang="ko-KR" dirty="0" smtClean="0"/>
              <a:t>, </a:t>
            </a:r>
            <a:r>
              <a:rPr lang="ko-KR" altLang="en-US" dirty="0" smtClean="0"/>
              <a:t>비싸다</a:t>
            </a:r>
            <a:endParaRPr lang="en-US" altLang="ko-KR" dirty="0" smtClean="0"/>
          </a:p>
          <a:p>
            <a:pPr>
              <a:lnSpc>
                <a:spcPct val="110000"/>
              </a:lnSpc>
            </a:pPr>
            <a:r>
              <a:rPr lang="ko-KR" altLang="en-US" dirty="0" smtClean="0"/>
              <a:t>어울리다</a:t>
            </a:r>
            <a:r>
              <a:rPr lang="en-US" altLang="ko-KR" dirty="0" smtClean="0"/>
              <a:t>/</a:t>
            </a:r>
            <a:r>
              <a:rPr lang="ko-KR" altLang="en-US" dirty="0" smtClean="0"/>
              <a:t>안 어울리다</a:t>
            </a:r>
            <a:endParaRPr lang="en-US" altLang="ko-KR" dirty="0" smtClean="0"/>
          </a:p>
          <a:p>
            <a:pPr>
              <a:lnSpc>
                <a:spcPct val="110000"/>
              </a:lnSpc>
            </a:pPr>
            <a:r>
              <a:rPr lang="ko-KR" altLang="en-US" dirty="0" smtClean="0"/>
              <a:t>반짝인다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응용</a:t>
            </a:r>
            <a:r>
              <a:rPr lang="en-US" altLang="ko-KR" sz="1400" dirty="0" smtClean="0"/>
              <a:t>: </a:t>
            </a:r>
            <a:r>
              <a:rPr lang="ko-KR" altLang="en-US" sz="1400" dirty="0" smtClean="0"/>
              <a:t>물고기가 반짝인다</a:t>
            </a:r>
            <a:r>
              <a:rPr lang="en-US" altLang="ko-KR" sz="1400" dirty="0" smtClean="0"/>
              <a:t>)</a:t>
            </a:r>
            <a:endParaRPr lang="en-US" altLang="ko-KR" dirty="0" smtClean="0"/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5004048" y="1628800"/>
            <a:ext cx="461885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ko-KR" altLang="en-US" dirty="0" smtClean="0"/>
              <a:t>할인</a:t>
            </a:r>
            <a:endParaRPr lang="en-US" altLang="ko-KR" dirty="0" smtClean="0"/>
          </a:p>
          <a:p>
            <a:pPr>
              <a:lnSpc>
                <a:spcPct val="110000"/>
              </a:lnSpc>
            </a:pPr>
            <a:r>
              <a:rPr lang="ko-KR" altLang="en-US" dirty="0" smtClean="0"/>
              <a:t>행사</a:t>
            </a:r>
            <a:endParaRPr lang="en-US" altLang="ko-KR" dirty="0" smtClean="0"/>
          </a:p>
          <a:p>
            <a:pPr>
              <a:lnSpc>
                <a:spcPct val="110000"/>
              </a:lnSpc>
            </a:pPr>
            <a:r>
              <a:rPr lang="ko-KR" altLang="en-US" dirty="0" smtClean="0"/>
              <a:t>무료</a:t>
            </a:r>
            <a:endParaRPr lang="en-US" altLang="ko-KR" dirty="0"/>
          </a:p>
          <a:p>
            <a:pPr>
              <a:lnSpc>
                <a:spcPct val="110000"/>
              </a:lnSpc>
            </a:pPr>
            <a:r>
              <a:rPr lang="ko-KR" altLang="en-US" dirty="0" smtClean="0"/>
              <a:t>서비스</a:t>
            </a:r>
            <a:endParaRPr lang="en-US" altLang="ko-KR" dirty="0" smtClean="0"/>
          </a:p>
          <a:p>
            <a:pPr>
              <a:lnSpc>
                <a:spcPct val="110000"/>
              </a:lnSpc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06687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식품코너에서</a:t>
            </a:r>
            <a:r>
              <a:rPr lang="en-US" altLang="ko-KR" dirty="0" smtClean="0"/>
              <a:t>~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400" dirty="0" smtClean="0">
                <a:solidFill>
                  <a:srgbClr val="0070C0"/>
                </a:solidFill>
              </a:rPr>
              <a:t>1</a:t>
            </a:r>
            <a:r>
              <a:rPr lang="ko-KR" altLang="en-US" sz="2400" dirty="0" smtClean="0">
                <a:solidFill>
                  <a:srgbClr val="0070C0"/>
                </a:solidFill>
              </a:rPr>
              <a:t>호</a:t>
            </a:r>
            <a:r>
              <a:rPr lang="en-US" altLang="ko-KR" sz="2400" dirty="0" smtClean="0">
                <a:solidFill>
                  <a:srgbClr val="0070C0"/>
                </a:solidFill>
              </a:rPr>
              <a:t>: </a:t>
            </a:r>
            <a:r>
              <a:rPr lang="ko-KR" altLang="en-US" sz="2400" dirty="0" smtClean="0"/>
              <a:t>여보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저기 고등어 할인 중이네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진짜 싸다</a:t>
            </a:r>
            <a:r>
              <a:rPr lang="en-US" altLang="ko-KR" sz="2400" dirty="0" smtClean="0"/>
              <a:t>.</a:t>
            </a:r>
          </a:p>
          <a:p>
            <a:pPr marL="0" indent="0">
              <a:buNone/>
            </a:pPr>
            <a:r>
              <a:rPr lang="en-US" altLang="ko-KR" sz="2400" dirty="0" smtClean="0">
                <a:solidFill>
                  <a:srgbClr val="FF0000"/>
                </a:solidFill>
              </a:rPr>
              <a:t>2</a:t>
            </a:r>
            <a:r>
              <a:rPr lang="ko-KR" altLang="en-US" sz="2400" dirty="0" smtClean="0">
                <a:solidFill>
                  <a:srgbClr val="FF0000"/>
                </a:solidFill>
              </a:rPr>
              <a:t>호</a:t>
            </a:r>
            <a:r>
              <a:rPr lang="en-US" altLang="ko-KR" sz="2400" dirty="0" smtClean="0">
                <a:solidFill>
                  <a:srgbClr val="FF0000"/>
                </a:solidFill>
              </a:rPr>
              <a:t>: </a:t>
            </a:r>
            <a:r>
              <a:rPr lang="ko-KR" altLang="en-US" sz="2400" dirty="0" smtClean="0"/>
              <a:t>어머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고등어가 반짝거리네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저건 사야 되</a:t>
            </a:r>
            <a:r>
              <a:rPr lang="en-US" altLang="ko-KR" sz="2400" dirty="0" smtClean="0"/>
              <a:t>. </a:t>
            </a:r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  </a:t>
            </a:r>
            <a:r>
              <a:rPr lang="ko-KR" altLang="en-US" sz="2400" dirty="0" smtClean="0"/>
              <a:t>저녁에 고등어찌개 먹자</a:t>
            </a:r>
            <a:r>
              <a:rPr lang="en-US" altLang="ko-KR" sz="2400" dirty="0" smtClean="0"/>
              <a:t>. </a:t>
            </a:r>
          </a:p>
          <a:p>
            <a:pPr marL="0" indent="0">
              <a:buNone/>
            </a:pP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 smtClean="0">
                <a:solidFill>
                  <a:srgbClr val="0070C0"/>
                </a:solidFill>
              </a:rPr>
              <a:t>1</a:t>
            </a:r>
            <a:r>
              <a:rPr lang="ko-KR" altLang="en-US" sz="2400" dirty="0" smtClean="0">
                <a:solidFill>
                  <a:srgbClr val="0070C0"/>
                </a:solidFill>
              </a:rPr>
              <a:t>호</a:t>
            </a:r>
            <a:r>
              <a:rPr lang="en-US" altLang="ko-KR" sz="2400" dirty="0" smtClean="0">
                <a:solidFill>
                  <a:srgbClr val="0070C0"/>
                </a:solidFill>
              </a:rPr>
              <a:t>: </a:t>
            </a:r>
            <a:r>
              <a:rPr lang="ko-KR" altLang="en-US" sz="2400" dirty="0" smtClean="0"/>
              <a:t>좋아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근데 집에 </a:t>
            </a:r>
            <a:r>
              <a:rPr lang="ko-KR" altLang="en-US" sz="2400" u="sng" dirty="0" smtClean="0"/>
              <a:t>쌀이 떨어진 거 같은데</a:t>
            </a:r>
            <a:r>
              <a:rPr lang="en-US" altLang="ko-KR" sz="2400" u="sng" dirty="0" smtClean="0"/>
              <a:t>?</a:t>
            </a:r>
          </a:p>
          <a:p>
            <a:pPr marL="0" indent="0">
              <a:buNone/>
            </a:pPr>
            <a:r>
              <a:rPr lang="en-US" altLang="ko-KR" sz="2400" dirty="0" smtClean="0">
                <a:solidFill>
                  <a:srgbClr val="FF0000"/>
                </a:solidFill>
              </a:rPr>
              <a:t>2</a:t>
            </a:r>
            <a:r>
              <a:rPr lang="ko-KR" altLang="en-US" sz="2400" dirty="0" smtClean="0">
                <a:solidFill>
                  <a:srgbClr val="FF0000"/>
                </a:solidFill>
              </a:rPr>
              <a:t>호</a:t>
            </a:r>
            <a:r>
              <a:rPr lang="en-US" altLang="ko-KR" sz="2400" dirty="0" smtClean="0">
                <a:solidFill>
                  <a:srgbClr val="FF0000"/>
                </a:solidFill>
              </a:rPr>
              <a:t>: </a:t>
            </a:r>
            <a:r>
              <a:rPr lang="ko-KR" altLang="en-US" sz="2400" dirty="0" smtClean="0"/>
              <a:t>아 맞아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쌀이 필요하고 또</a:t>
            </a:r>
            <a:r>
              <a:rPr lang="en-US" altLang="ko-KR" sz="2400" dirty="0" smtClean="0"/>
              <a:t>.. </a:t>
            </a:r>
            <a:r>
              <a:rPr lang="ko-KR" altLang="en-US" sz="2400" dirty="0" smtClean="0"/>
              <a:t>반찬과 빵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과자도 사자</a:t>
            </a:r>
            <a:r>
              <a:rPr lang="en-US" altLang="ko-KR" sz="2400" dirty="0" smtClean="0"/>
              <a:t>.</a:t>
            </a:r>
          </a:p>
          <a:p>
            <a:pPr marL="0" indent="0">
              <a:buNone/>
            </a:pP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 smtClean="0">
                <a:solidFill>
                  <a:srgbClr val="0070C0"/>
                </a:solidFill>
              </a:rPr>
              <a:t>1</a:t>
            </a:r>
            <a:r>
              <a:rPr lang="ko-KR" altLang="en-US" sz="2400" dirty="0" smtClean="0">
                <a:solidFill>
                  <a:srgbClr val="0070C0"/>
                </a:solidFill>
              </a:rPr>
              <a:t>호</a:t>
            </a:r>
            <a:r>
              <a:rPr lang="en-US" altLang="ko-KR" sz="2400" dirty="0" smtClean="0">
                <a:solidFill>
                  <a:srgbClr val="0070C0"/>
                </a:solidFill>
              </a:rPr>
              <a:t>: </a:t>
            </a:r>
            <a:r>
              <a:rPr lang="ko-KR" altLang="en-US" sz="2400" dirty="0" smtClean="0"/>
              <a:t>아이스크림도 </a:t>
            </a:r>
            <a:r>
              <a:rPr lang="ko-KR" altLang="en-US" sz="2400" u="sng" dirty="0" smtClean="0"/>
              <a:t>빼 놓을 수 없지</a:t>
            </a:r>
            <a:r>
              <a:rPr lang="en-US" altLang="ko-KR" sz="2400" u="sng" dirty="0" smtClean="0"/>
              <a:t>.</a:t>
            </a:r>
          </a:p>
          <a:p>
            <a:pPr marL="0" indent="0">
              <a:buNone/>
            </a:pPr>
            <a:r>
              <a:rPr lang="en-US" altLang="ko-KR" sz="2400" dirty="0" smtClean="0">
                <a:solidFill>
                  <a:srgbClr val="FF0000"/>
                </a:solidFill>
              </a:rPr>
              <a:t>2</a:t>
            </a:r>
            <a:r>
              <a:rPr lang="ko-KR" altLang="en-US" sz="2400" dirty="0" smtClean="0">
                <a:solidFill>
                  <a:srgbClr val="FF0000"/>
                </a:solidFill>
              </a:rPr>
              <a:t>호</a:t>
            </a:r>
            <a:r>
              <a:rPr lang="en-US" altLang="ko-KR" sz="2400" dirty="0" smtClean="0">
                <a:solidFill>
                  <a:srgbClr val="FF0000"/>
                </a:solidFill>
              </a:rPr>
              <a:t>: </a:t>
            </a:r>
            <a:r>
              <a:rPr lang="ko-KR" altLang="en-US" sz="2400" dirty="0" smtClean="0"/>
              <a:t>그래</a:t>
            </a:r>
            <a:r>
              <a:rPr lang="en-US" altLang="ko-KR" sz="2400" dirty="0" smtClean="0"/>
              <a:t>… </a:t>
            </a:r>
            <a:r>
              <a:rPr lang="ko-KR" altLang="en-US" sz="2400" dirty="0" smtClean="0"/>
              <a:t>좋기는 하지만 우리 살찌겠다</a:t>
            </a:r>
            <a:r>
              <a:rPr lang="en-US" altLang="ko-KR" sz="2400" dirty="0" smtClean="0"/>
              <a:t>.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6531388" y="2570420"/>
            <a:ext cx="2044149" cy="923330"/>
          </a:xfrm>
          <a:prstGeom prst="rect">
            <a:avLst/>
          </a:prstGeom>
          <a:ln>
            <a:solidFill>
              <a:schemeClr val="bg2">
                <a:lumMod val="1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ko-KR" altLang="en-US" dirty="0" smtClean="0"/>
              <a:t>쌀이 </a:t>
            </a:r>
            <a:r>
              <a:rPr lang="ko-KR" altLang="en-US" dirty="0" err="1" smtClean="0"/>
              <a:t>없을텐데</a:t>
            </a:r>
            <a:r>
              <a:rPr lang="en-US" altLang="ko-KR" dirty="0" smtClean="0"/>
              <a:t>?</a:t>
            </a:r>
          </a:p>
          <a:p>
            <a:r>
              <a:rPr lang="ko-KR" altLang="en-US" dirty="0" smtClean="0"/>
              <a:t>쌀이 </a:t>
            </a:r>
            <a:r>
              <a:rPr lang="ko-KR" altLang="en-US" dirty="0" err="1" smtClean="0"/>
              <a:t>부족할텐데</a:t>
            </a:r>
            <a:r>
              <a:rPr lang="en-US" altLang="ko-KR" dirty="0" smtClean="0"/>
              <a:t>?</a:t>
            </a:r>
          </a:p>
          <a:p>
            <a:r>
              <a:rPr lang="ko-KR" altLang="en-US" dirty="0" smtClean="0"/>
              <a:t>쌀이 떨어졌을걸</a:t>
            </a:r>
            <a:r>
              <a:rPr lang="en-US" altLang="ko-KR" dirty="0"/>
              <a:t>?</a:t>
            </a:r>
            <a:endParaRPr lang="ko-KR" altLang="en-US" dirty="0"/>
          </a:p>
        </p:txBody>
      </p:sp>
      <p:cxnSp>
        <p:nvCxnSpPr>
          <p:cNvPr id="9" name="직선 연결선 8"/>
          <p:cNvCxnSpPr/>
          <p:nvPr/>
        </p:nvCxnSpPr>
        <p:spPr>
          <a:xfrm flipH="1">
            <a:off x="5364088" y="3032085"/>
            <a:ext cx="1152128" cy="3231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직사각형 9"/>
          <p:cNvSpPr/>
          <p:nvPr/>
        </p:nvSpPr>
        <p:spPr>
          <a:xfrm>
            <a:off x="6732240" y="5085184"/>
            <a:ext cx="2343911" cy="646331"/>
          </a:xfrm>
          <a:prstGeom prst="rect">
            <a:avLst/>
          </a:prstGeom>
          <a:ln>
            <a:solidFill>
              <a:schemeClr val="bg2">
                <a:lumMod val="1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ko-KR" altLang="en-US" dirty="0" smtClean="0"/>
              <a:t>아이스크림 꼭</a:t>
            </a:r>
            <a:r>
              <a:rPr lang="en-US" altLang="ko-KR" dirty="0" smtClean="0"/>
              <a:t>!</a:t>
            </a:r>
          </a:p>
          <a:p>
            <a:r>
              <a:rPr lang="ko-KR" altLang="en-US" dirty="0" smtClean="0"/>
              <a:t>아이스크림 빠지지마</a:t>
            </a:r>
            <a:endParaRPr lang="en-US" altLang="ko-KR" dirty="0" smtClean="0"/>
          </a:p>
        </p:txBody>
      </p:sp>
      <p:cxnSp>
        <p:nvCxnSpPr>
          <p:cNvPr id="11" name="직선 연결선 10"/>
          <p:cNvCxnSpPr/>
          <p:nvPr/>
        </p:nvCxnSpPr>
        <p:spPr>
          <a:xfrm flipH="1" flipV="1">
            <a:off x="5508104" y="4941168"/>
            <a:ext cx="1224136" cy="4671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33392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옷가게에서</a:t>
            </a:r>
            <a:r>
              <a:rPr lang="en-US" altLang="ko-KR" dirty="0" smtClean="0"/>
              <a:t>~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400" dirty="0" smtClean="0">
                <a:solidFill>
                  <a:srgbClr val="0070C0"/>
                </a:solidFill>
              </a:rPr>
              <a:t>1</a:t>
            </a:r>
            <a:r>
              <a:rPr lang="ko-KR" altLang="en-US" sz="2400" dirty="0" smtClean="0">
                <a:solidFill>
                  <a:srgbClr val="0070C0"/>
                </a:solidFill>
              </a:rPr>
              <a:t>호</a:t>
            </a:r>
            <a:r>
              <a:rPr lang="en-US" altLang="ko-KR" sz="2400" dirty="0" smtClean="0">
                <a:solidFill>
                  <a:srgbClr val="0070C0"/>
                </a:solidFill>
              </a:rPr>
              <a:t>: </a:t>
            </a:r>
            <a:r>
              <a:rPr lang="en-US" altLang="ko-KR" sz="2400" dirty="0" smtClean="0"/>
              <a:t>(</a:t>
            </a:r>
            <a:r>
              <a:rPr lang="ko-KR" altLang="en-US" sz="2400" dirty="0" err="1" smtClean="0"/>
              <a:t>두리번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두리번</a:t>
            </a:r>
            <a:r>
              <a:rPr lang="en-US" altLang="ko-KR" sz="2400" dirty="0" smtClean="0"/>
              <a:t>)</a:t>
            </a:r>
          </a:p>
          <a:p>
            <a:pPr marL="0" indent="0">
              <a:buNone/>
            </a:pPr>
            <a:r>
              <a:rPr lang="en-US" altLang="ko-KR" sz="2400" dirty="0" smtClean="0">
                <a:solidFill>
                  <a:srgbClr val="FF0000"/>
                </a:solidFill>
              </a:rPr>
              <a:t>2</a:t>
            </a:r>
            <a:r>
              <a:rPr lang="ko-KR" altLang="en-US" sz="2400" dirty="0" smtClean="0">
                <a:solidFill>
                  <a:srgbClr val="FF0000"/>
                </a:solidFill>
              </a:rPr>
              <a:t>호</a:t>
            </a:r>
            <a:r>
              <a:rPr lang="en-US" altLang="ko-KR" sz="2400" dirty="0" smtClean="0">
                <a:solidFill>
                  <a:srgbClr val="FF0000"/>
                </a:solidFill>
              </a:rPr>
              <a:t>: </a:t>
            </a:r>
            <a:r>
              <a:rPr lang="ko-KR" altLang="en-US" sz="2400" dirty="0" smtClean="0"/>
              <a:t>손님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무엇</a:t>
            </a:r>
            <a:r>
              <a:rPr lang="ko-KR" altLang="en-US" sz="2400" dirty="0"/>
              <a:t>을</a:t>
            </a:r>
            <a:r>
              <a:rPr lang="ko-KR" altLang="en-US" sz="2400" dirty="0" smtClean="0"/>
              <a:t> 찾으시나요</a:t>
            </a:r>
            <a:r>
              <a:rPr lang="en-US" altLang="ko-KR" sz="2400" dirty="0" smtClean="0"/>
              <a:t>?</a:t>
            </a:r>
          </a:p>
          <a:p>
            <a:pPr marL="0" indent="0">
              <a:buNone/>
            </a:pP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 smtClean="0">
                <a:solidFill>
                  <a:srgbClr val="0070C0"/>
                </a:solidFill>
              </a:rPr>
              <a:t>1</a:t>
            </a:r>
            <a:r>
              <a:rPr lang="ko-KR" altLang="en-US" sz="2400" dirty="0" smtClean="0">
                <a:solidFill>
                  <a:srgbClr val="0070C0"/>
                </a:solidFill>
              </a:rPr>
              <a:t>호</a:t>
            </a:r>
            <a:r>
              <a:rPr lang="en-US" altLang="ko-KR" sz="2400" dirty="0" smtClean="0">
                <a:solidFill>
                  <a:srgbClr val="0070C0"/>
                </a:solidFill>
              </a:rPr>
              <a:t>: </a:t>
            </a:r>
            <a:r>
              <a:rPr lang="ko-KR" altLang="en-US" sz="2400" dirty="0" smtClean="0"/>
              <a:t>요즘에 유행하는 옷을 찾고 있어요</a:t>
            </a:r>
            <a:r>
              <a:rPr lang="en-US" altLang="ko-KR" sz="2400" dirty="0" smtClean="0"/>
              <a:t>.</a:t>
            </a:r>
            <a:endParaRPr lang="en-US" altLang="ko-KR" sz="2400" u="sng" dirty="0" smtClean="0"/>
          </a:p>
          <a:p>
            <a:pPr marL="0" indent="0">
              <a:buNone/>
            </a:pPr>
            <a:r>
              <a:rPr lang="en-US" altLang="ko-KR" sz="2400" dirty="0" smtClean="0">
                <a:solidFill>
                  <a:srgbClr val="FF0000"/>
                </a:solidFill>
              </a:rPr>
              <a:t>2</a:t>
            </a:r>
            <a:r>
              <a:rPr lang="ko-KR" altLang="en-US" sz="2400" dirty="0" smtClean="0">
                <a:solidFill>
                  <a:srgbClr val="FF0000"/>
                </a:solidFill>
              </a:rPr>
              <a:t>호</a:t>
            </a:r>
            <a:r>
              <a:rPr lang="en-US" altLang="ko-KR" sz="2400" dirty="0" smtClean="0">
                <a:solidFill>
                  <a:srgbClr val="FF0000"/>
                </a:solidFill>
              </a:rPr>
              <a:t>: </a:t>
            </a:r>
            <a:r>
              <a:rPr lang="ko-KR" altLang="en-US" sz="2400" dirty="0" smtClean="0"/>
              <a:t>이 옷이 잘 팔리는 스타일입니다</a:t>
            </a:r>
            <a:r>
              <a:rPr lang="en-US" altLang="ko-KR" sz="2400" dirty="0" smtClean="0"/>
              <a:t>. </a:t>
            </a:r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  </a:t>
            </a:r>
            <a:r>
              <a:rPr lang="ko-KR" altLang="en-US" sz="2400" dirty="0" smtClean="0"/>
              <a:t>입어보실래요</a:t>
            </a:r>
            <a:r>
              <a:rPr lang="en-US" altLang="ko-KR" sz="2400" dirty="0" smtClean="0"/>
              <a:t>? </a:t>
            </a:r>
            <a:r>
              <a:rPr lang="ko-KR" altLang="en-US" sz="2400" dirty="0" smtClean="0"/>
              <a:t>잘 어울리네요</a:t>
            </a:r>
            <a:r>
              <a:rPr lang="en-US" altLang="ko-KR" sz="2400" dirty="0" smtClean="0"/>
              <a:t>.</a:t>
            </a:r>
          </a:p>
          <a:p>
            <a:pPr marL="0" indent="0">
              <a:buNone/>
            </a:pP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 smtClean="0">
                <a:solidFill>
                  <a:srgbClr val="0070C0"/>
                </a:solidFill>
              </a:rPr>
              <a:t>1</a:t>
            </a:r>
            <a:r>
              <a:rPr lang="ko-KR" altLang="en-US" sz="2400" dirty="0" smtClean="0">
                <a:solidFill>
                  <a:srgbClr val="0070C0"/>
                </a:solidFill>
              </a:rPr>
              <a:t>호</a:t>
            </a:r>
            <a:r>
              <a:rPr lang="en-US" altLang="ko-KR" sz="2400" dirty="0" smtClean="0">
                <a:solidFill>
                  <a:srgbClr val="0070C0"/>
                </a:solidFill>
              </a:rPr>
              <a:t>: </a:t>
            </a:r>
            <a:r>
              <a:rPr lang="ko-KR" altLang="en-US" sz="2400" dirty="0" smtClean="0"/>
              <a:t>얼마예요</a:t>
            </a:r>
            <a:r>
              <a:rPr lang="en-US" altLang="ko-KR" sz="2400" dirty="0" smtClean="0"/>
              <a:t>?</a:t>
            </a:r>
            <a:endParaRPr lang="en-US" altLang="ko-KR" sz="2400" u="sng" dirty="0" smtClean="0"/>
          </a:p>
          <a:p>
            <a:pPr marL="0" indent="0">
              <a:buNone/>
            </a:pPr>
            <a:r>
              <a:rPr lang="en-US" altLang="ko-KR" sz="2400" dirty="0" smtClean="0">
                <a:solidFill>
                  <a:srgbClr val="FF0000"/>
                </a:solidFill>
              </a:rPr>
              <a:t>2</a:t>
            </a:r>
            <a:r>
              <a:rPr lang="ko-KR" altLang="en-US" sz="2400" dirty="0" smtClean="0">
                <a:solidFill>
                  <a:srgbClr val="FF0000"/>
                </a:solidFill>
              </a:rPr>
              <a:t>호</a:t>
            </a:r>
            <a:r>
              <a:rPr lang="en-US" altLang="ko-KR" sz="2400" dirty="0" smtClean="0">
                <a:solidFill>
                  <a:srgbClr val="FF0000"/>
                </a:solidFill>
              </a:rPr>
              <a:t>: </a:t>
            </a:r>
            <a:r>
              <a:rPr lang="ko-KR" altLang="en-US" sz="2400" dirty="0" smtClean="0"/>
              <a:t>유명한 디자이너가 만든 거라서 비싸요</a:t>
            </a:r>
            <a:r>
              <a:rPr lang="en-US" altLang="ko-KR" sz="2400" dirty="0" smtClean="0"/>
              <a:t>.</a:t>
            </a:r>
            <a:r>
              <a:rPr lang="ko-KR" altLang="en-US" sz="2400" dirty="0" smtClean="0"/>
              <a:t> 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  8,235,000</a:t>
            </a:r>
            <a:r>
              <a:rPr lang="ko-KR" altLang="en-US" sz="2400" dirty="0" smtClean="0"/>
              <a:t>원입니다</a:t>
            </a:r>
            <a:r>
              <a:rPr lang="en-US" altLang="ko-KR" sz="2400" dirty="0" smtClean="0"/>
              <a:t>.</a:t>
            </a:r>
          </a:p>
          <a:p>
            <a:pPr marL="0" indent="0">
              <a:buNone/>
            </a:pP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 smtClean="0">
                <a:solidFill>
                  <a:srgbClr val="0070C0"/>
                </a:solidFill>
              </a:rPr>
              <a:t>1</a:t>
            </a:r>
            <a:r>
              <a:rPr lang="ko-KR" altLang="en-US" sz="2400" dirty="0" smtClean="0">
                <a:solidFill>
                  <a:srgbClr val="0070C0"/>
                </a:solidFill>
              </a:rPr>
              <a:t>호</a:t>
            </a:r>
            <a:r>
              <a:rPr lang="en-US" altLang="ko-KR" sz="2400" dirty="0" smtClean="0">
                <a:solidFill>
                  <a:srgbClr val="0070C0"/>
                </a:solidFill>
              </a:rPr>
              <a:t>: </a:t>
            </a:r>
            <a:r>
              <a:rPr lang="ko-KR" altLang="en-US" sz="2400" dirty="0" smtClean="0"/>
              <a:t>헐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너무 비싸요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할인해주세요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스카프라도 무료로 주세요</a:t>
            </a:r>
            <a:r>
              <a:rPr lang="en-US" altLang="ko-KR" sz="2400" dirty="0" smtClean="0"/>
              <a:t>.</a:t>
            </a:r>
            <a:endParaRPr lang="en-US" altLang="ko-KR" sz="2400" u="sng" dirty="0" smtClean="0"/>
          </a:p>
          <a:p>
            <a:pPr marL="0" indent="0">
              <a:buNone/>
            </a:pPr>
            <a:r>
              <a:rPr lang="en-US" altLang="ko-KR" sz="2400" dirty="0" smtClean="0">
                <a:solidFill>
                  <a:srgbClr val="FF0000"/>
                </a:solidFill>
              </a:rPr>
              <a:t>2</a:t>
            </a:r>
            <a:r>
              <a:rPr lang="ko-KR" altLang="en-US" sz="2400" dirty="0" smtClean="0">
                <a:solidFill>
                  <a:srgbClr val="FF0000"/>
                </a:solidFill>
              </a:rPr>
              <a:t>호</a:t>
            </a:r>
            <a:r>
              <a:rPr lang="en-US" altLang="ko-KR" sz="2400" dirty="0" smtClean="0">
                <a:solidFill>
                  <a:srgbClr val="FF0000"/>
                </a:solidFill>
              </a:rPr>
              <a:t>: </a:t>
            </a:r>
            <a:r>
              <a:rPr lang="ko-KR" altLang="en-US" sz="2400" dirty="0" smtClean="0"/>
              <a:t>음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네 서비스로 드리겠습니다</a:t>
            </a:r>
            <a:r>
              <a:rPr lang="en-US" altLang="ko-KR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234310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참 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chemeClr val="accent1">
                    <a:lumMod val="75000"/>
                  </a:schemeClr>
                </a:solidFill>
              </a:rPr>
              <a:t>&lt; ~ </a:t>
            </a:r>
            <a:r>
              <a:rPr lang="ko-KR" altLang="en-US" dirty="0" smtClean="0">
                <a:solidFill>
                  <a:schemeClr val="accent1">
                    <a:lumMod val="75000"/>
                  </a:schemeClr>
                </a:solidFill>
              </a:rPr>
              <a:t>빼놓을 수 없다</a:t>
            </a:r>
            <a:r>
              <a:rPr lang="en-US" altLang="ko-KR" dirty="0" smtClean="0">
                <a:solidFill>
                  <a:schemeClr val="accent1">
                    <a:lumMod val="75000"/>
                  </a:schemeClr>
                </a:solidFill>
              </a:rPr>
              <a:t>. &gt;</a:t>
            </a:r>
            <a:endParaRPr lang="en-US" altLang="ko-KR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ko-KR" altLang="en-US" sz="2000" dirty="0" smtClean="0"/>
              <a:t>이빨이 빠지다</a:t>
            </a:r>
            <a:r>
              <a:rPr lang="en-US" altLang="ko-KR" sz="2000" dirty="0" smtClean="0"/>
              <a:t>.</a:t>
            </a:r>
          </a:p>
          <a:p>
            <a:r>
              <a:rPr lang="ko-KR" altLang="en-US" sz="2000" dirty="0" smtClean="0"/>
              <a:t>이 중에 하나 빠지다</a:t>
            </a:r>
            <a:r>
              <a:rPr lang="en-US" altLang="ko-KR" sz="2000" dirty="0" smtClean="0"/>
              <a:t>.</a:t>
            </a:r>
          </a:p>
          <a:p>
            <a:endParaRPr lang="en-US" altLang="ko-KR" dirty="0"/>
          </a:p>
          <a:p>
            <a:r>
              <a:rPr lang="en-US" altLang="ko-KR" dirty="0" smtClean="0">
                <a:solidFill>
                  <a:schemeClr val="accent1">
                    <a:lumMod val="75000"/>
                  </a:schemeClr>
                </a:solidFill>
              </a:rPr>
              <a:t>&lt; ~ </a:t>
            </a:r>
            <a:r>
              <a:rPr lang="ko-KR" altLang="en-US" dirty="0" smtClean="0">
                <a:solidFill>
                  <a:schemeClr val="accent1">
                    <a:lumMod val="75000"/>
                  </a:schemeClr>
                </a:solidFill>
              </a:rPr>
              <a:t>없다</a:t>
            </a:r>
            <a:r>
              <a:rPr lang="en-US" altLang="ko-KR" dirty="0" smtClean="0">
                <a:solidFill>
                  <a:schemeClr val="accent1">
                    <a:lumMod val="75000"/>
                  </a:schemeClr>
                </a:solidFill>
              </a:rPr>
              <a:t>&gt;</a:t>
            </a:r>
          </a:p>
          <a:p>
            <a:r>
              <a:rPr lang="en-US" altLang="ko-KR" sz="1800" dirty="0" smtClean="0"/>
              <a:t>‘</a:t>
            </a:r>
            <a:r>
              <a:rPr lang="ko-KR" altLang="en-US" sz="1800" dirty="0" smtClean="0"/>
              <a:t>있다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없다</a:t>
            </a:r>
            <a:r>
              <a:rPr lang="en-US" altLang="ko-KR" sz="1800" dirty="0" smtClean="0"/>
              <a:t>’</a:t>
            </a:r>
            <a:r>
              <a:rPr lang="ko-KR" altLang="en-US" sz="1800" dirty="0" smtClean="0"/>
              <a:t>에서 없다</a:t>
            </a:r>
            <a:r>
              <a:rPr lang="en-US" altLang="ko-KR" sz="1800" dirty="0" smtClean="0"/>
              <a:t>.</a:t>
            </a:r>
          </a:p>
          <a:p>
            <a:r>
              <a:rPr lang="en-US" altLang="ko-KR" sz="1800" dirty="0" smtClean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ko-KR" altLang="en-US" sz="1800" dirty="0" smtClean="0">
                <a:solidFill>
                  <a:schemeClr val="bg1">
                    <a:lumMod val="50000"/>
                  </a:schemeClr>
                </a:solidFill>
              </a:rPr>
              <a:t>바닥에 닿을 정도로</a:t>
            </a:r>
            <a:r>
              <a:rPr lang="en-US" altLang="ko-KR" sz="18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  <a:r>
              <a:rPr lang="ko-KR" altLang="en-US" sz="1800" dirty="0" smtClean="0"/>
              <a:t>없다</a:t>
            </a:r>
            <a:r>
              <a:rPr lang="en-US" altLang="ko-KR" sz="1800" dirty="0" smtClean="0"/>
              <a:t>.</a:t>
            </a:r>
          </a:p>
          <a:p>
            <a:r>
              <a:rPr lang="ko-KR" altLang="en-US" sz="1800" dirty="0" smtClean="0">
                <a:solidFill>
                  <a:schemeClr val="bg1">
                    <a:lumMod val="50000"/>
                  </a:schemeClr>
                </a:solidFill>
              </a:rPr>
              <a:t>박스나 집 등 안에 </a:t>
            </a:r>
            <a:r>
              <a:rPr lang="ko-KR" altLang="en-US" sz="1800" dirty="0" smtClean="0"/>
              <a:t>아무것도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아무도</a:t>
            </a:r>
            <a:r>
              <a:rPr lang="en-US" altLang="ko-KR" sz="1800" dirty="0" smtClean="0"/>
              <a:t>) </a:t>
            </a:r>
            <a:r>
              <a:rPr lang="ko-KR" altLang="en-US" sz="1800" dirty="0" smtClean="0"/>
              <a:t>없다</a:t>
            </a:r>
            <a:r>
              <a:rPr lang="en-US" altLang="ko-KR" sz="1800" dirty="0" smtClean="0"/>
              <a:t>.</a:t>
            </a:r>
          </a:p>
          <a:p>
            <a:r>
              <a:rPr lang="ko-KR" altLang="en-US" sz="1800" dirty="0" smtClean="0"/>
              <a:t>텅</a:t>
            </a:r>
            <a:r>
              <a:rPr lang="en-US" altLang="ko-KR" sz="1800" dirty="0" smtClean="0"/>
              <a:t>! </a:t>
            </a:r>
            <a:r>
              <a:rPr lang="ko-KR" altLang="en-US" sz="1800" dirty="0" smtClean="0"/>
              <a:t>비었다</a:t>
            </a:r>
            <a:r>
              <a:rPr lang="en-US" altLang="ko-KR" sz="1800" dirty="0" smtClean="0"/>
              <a:t>.</a:t>
            </a:r>
            <a:r>
              <a:rPr lang="ko-KR" altLang="en-US" sz="1800" dirty="0" smtClean="0"/>
              <a:t> </a:t>
            </a:r>
            <a:endParaRPr lang="en-US" altLang="ko-KR" sz="1800" dirty="0" smtClean="0"/>
          </a:p>
          <a:p>
            <a:r>
              <a:rPr lang="ko-KR" altLang="en-US" sz="1800" dirty="0" smtClean="0"/>
              <a:t>사라지</a:t>
            </a:r>
            <a:r>
              <a:rPr lang="ko-KR" altLang="en-US" sz="1800" dirty="0"/>
              <a:t>다</a:t>
            </a:r>
            <a:r>
              <a:rPr lang="en-US" altLang="ko-KR" sz="18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54838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860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ko-KR" altLang="en-US" sz="1800" dirty="0" smtClean="0">
                <a:latin typeface="+mn-ea"/>
                <a:ea typeface="+mn-ea"/>
                <a:sym typeface="Wingdings" pitchFamily="2" charset="2"/>
              </a:rPr>
              <a:t>완전히 까먹기 전에 </a:t>
            </a:r>
            <a:r>
              <a:rPr lang="en-US" altLang="ko-KR" sz="1600" dirty="0" smtClean="0">
                <a:latin typeface="+mn-ea"/>
                <a:ea typeface="+mn-ea"/>
                <a:sym typeface="Wingdings" pitchFamily="2" charset="2"/>
              </a:rPr>
              <a:t/>
            </a:r>
            <a:br>
              <a:rPr lang="en-US" altLang="ko-KR" sz="1600" dirty="0" smtClean="0">
                <a:latin typeface="+mn-ea"/>
                <a:ea typeface="+mn-ea"/>
                <a:sym typeface="Wingdings" pitchFamily="2" charset="2"/>
              </a:rPr>
            </a:br>
            <a:r>
              <a:rPr lang="en-US" altLang="ko-KR" sz="1600" dirty="0">
                <a:latin typeface="+mn-ea"/>
                <a:sym typeface="Wingdings" pitchFamily="2" charset="2"/>
              </a:rPr>
              <a:t> </a:t>
            </a:r>
            <a:r>
              <a:rPr lang="en-US" altLang="ko-KR" sz="12800" dirty="0" smtClean="0">
                <a:latin typeface="+mn-ea"/>
                <a:sym typeface="Wingdings" pitchFamily="2" charset="2"/>
              </a:rPr>
              <a:t>!</a:t>
            </a:r>
            <a:r>
              <a:rPr lang="en-US" altLang="ko-KR" sz="8900" dirty="0" smtClean="0">
                <a:latin typeface="+mn-ea"/>
                <a:sym typeface="Wingdings" pitchFamily="2" charset="2"/>
              </a:rPr>
              <a:t> </a:t>
            </a:r>
            <a:r>
              <a:rPr lang="en-US" altLang="ko-KR" sz="1600" dirty="0" smtClean="0">
                <a:latin typeface="+mn-ea"/>
                <a:ea typeface="+mn-ea"/>
                <a:sym typeface="Wingdings" pitchFamily="2" charset="2"/>
              </a:rPr>
              <a:t/>
            </a:r>
            <a:br>
              <a:rPr lang="en-US" altLang="ko-KR" sz="1600" dirty="0" smtClean="0">
                <a:latin typeface="+mn-ea"/>
                <a:ea typeface="+mn-ea"/>
                <a:sym typeface="Wingdings" pitchFamily="2" charset="2"/>
              </a:rPr>
            </a:br>
            <a:r>
              <a:rPr lang="ko-KR" altLang="en-US" sz="66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  <a:ea typeface="+mn-ea"/>
              </a:rPr>
              <a:t>재복습</a:t>
            </a:r>
            <a:endParaRPr lang="ko-KR" altLang="en-US" sz="6600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11867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-142908" y="0"/>
            <a:ext cx="464347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4422"/>
            <a:ext cx="4186238" cy="45259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ko-KR" altLang="en-US" dirty="0" smtClean="0"/>
              <a:t>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해</a:t>
            </a:r>
            <a:r>
              <a:rPr lang="en-US" altLang="ko-KR" dirty="0" smtClean="0"/>
              <a:t>! </a:t>
            </a:r>
          </a:p>
          <a:p>
            <a:pPr>
              <a:lnSpc>
                <a:spcPct val="120000"/>
              </a:lnSpc>
              <a:buNone/>
            </a:pPr>
            <a:r>
              <a:rPr lang="ko-KR" altLang="en-US" dirty="0" smtClean="0"/>
              <a:t>하지마</a:t>
            </a:r>
            <a:r>
              <a:rPr lang="en-US" altLang="ko-KR" dirty="0" smtClean="0"/>
              <a:t>.</a:t>
            </a:r>
          </a:p>
          <a:p>
            <a:pPr>
              <a:lnSpc>
                <a:spcPct val="120000"/>
              </a:lnSpc>
              <a:buNone/>
            </a:pPr>
            <a:r>
              <a:rPr lang="ko-KR" altLang="en-US" dirty="0" smtClean="0"/>
              <a:t>해</a:t>
            </a:r>
            <a:r>
              <a:rPr lang="ko-KR" altLang="en-US" dirty="0"/>
              <a:t>도 </a:t>
            </a:r>
            <a:r>
              <a:rPr lang="ko-KR" altLang="en-US" dirty="0" smtClean="0"/>
              <a:t>된</a:t>
            </a:r>
            <a:r>
              <a:rPr lang="ko-KR" altLang="en-US" dirty="0"/>
              <a:t>다</a:t>
            </a:r>
            <a:r>
              <a:rPr lang="en-US" altLang="ko-KR" dirty="0" smtClean="0"/>
              <a:t>. </a:t>
            </a:r>
            <a:r>
              <a:rPr lang="ko-KR" altLang="en-US" sz="1900" dirty="0" smtClean="0">
                <a:solidFill>
                  <a:schemeClr val="accent1">
                    <a:lumMod val="75000"/>
                  </a:schemeClr>
                </a:solidFill>
              </a:rPr>
              <a:t>하다</a:t>
            </a:r>
            <a:r>
              <a:rPr lang="en-US" altLang="ko-KR" sz="1900" dirty="0" smtClean="0">
                <a:solidFill>
                  <a:schemeClr val="accent1">
                    <a:lumMod val="75000"/>
                  </a:schemeClr>
                </a:solidFill>
              </a:rPr>
              <a:t>+</a:t>
            </a:r>
            <a:r>
              <a:rPr lang="ko-KR" altLang="en-US" sz="1900" dirty="0" smtClean="0">
                <a:solidFill>
                  <a:schemeClr val="accent1">
                    <a:lumMod val="75000"/>
                  </a:schemeClr>
                </a:solidFill>
              </a:rPr>
              <a:t>도</a:t>
            </a:r>
            <a:r>
              <a:rPr lang="en-US" altLang="ko-KR" sz="1900" dirty="0" smtClean="0">
                <a:solidFill>
                  <a:schemeClr val="accent1">
                    <a:lumMod val="75000"/>
                  </a:schemeClr>
                </a:solidFill>
              </a:rPr>
              <a:t>+</a:t>
            </a:r>
            <a:r>
              <a:rPr lang="ko-KR" altLang="en-US" sz="1900" dirty="0" smtClean="0">
                <a:solidFill>
                  <a:schemeClr val="accent1">
                    <a:lumMod val="75000"/>
                  </a:schemeClr>
                </a:solidFill>
              </a:rPr>
              <a:t>되다</a:t>
            </a:r>
            <a:endParaRPr lang="en-US" altLang="ko-KR" sz="19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buNone/>
            </a:pPr>
            <a:r>
              <a:rPr lang="ko-KR" altLang="en-US" dirty="0" smtClean="0"/>
              <a:t>해야 한다</a:t>
            </a:r>
            <a:r>
              <a:rPr lang="en-US" altLang="ko-KR" dirty="0" smtClean="0"/>
              <a:t>. </a:t>
            </a:r>
            <a:r>
              <a:rPr lang="ko-KR" altLang="en-US" sz="1600" dirty="0" smtClean="0">
                <a:solidFill>
                  <a:schemeClr val="accent1">
                    <a:lumMod val="75000"/>
                  </a:schemeClr>
                </a:solidFill>
              </a:rPr>
              <a:t>하다</a:t>
            </a:r>
            <a:r>
              <a:rPr lang="en-US" altLang="ko-KR" sz="1600" dirty="0" smtClean="0">
                <a:solidFill>
                  <a:schemeClr val="accent1">
                    <a:lumMod val="75000"/>
                  </a:schemeClr>
                </a:solidFill>
              </a:rPr>
              <a:t>+</a:t>
            </a:r>
            <a:r>
              <a:rPr lang="ko-KR" altLang="en-US" sz="1600" dirty="0" smtClean="0">
                <a:solidFill>
                  <a:schemeClr val="accent1">
                    <a:lumMod val="75000"/>
                  </a:schemeClr>
                </a:solidFill>
              </a:rPr>
              <a:t>야</a:t>
            </a:r>
            <a:r>
              <a:rPr lang="en-US" altLang="ko-KR" sz="1600" dirty="0" smtClean="0">
                <a:solidFill>
                  <a:schemeClr val="accent1">
                    <a:lumMod val="75000"/>
                  </a:schemeClr>
                </a:solidFill>
              </a:rPr>
              <a:t>+</a:t>
            </a:r>
            <a:r>
              <a:rPr lang="ko-KR" altLang="en-US" sz="1600" dirty="0" smtClean="0">
                <a:solidFill>
                  <a:schemeClr val="accent1">
                    <a:lumMod val="75000"/>
                  </a:schemeClr>
                </a:solidFill>
              </a:rPr>
              <a:t>한다</a:t>
            </a:r>
            <a:r>
              <a:rPr lang="en-US" altLang="ko-KR" sz="1600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ko-KR" altLang="en-US" sz="1600" dirty="0" smtClean="0">
                <a:solidFill>
                  <a:schemeClr val="accent1">
                    <a:lumMod val="75000"/>
                  </a:schemeClr>
                </a:solidFill>
              </a:rPr>
              <a:t>된다</a:t>
            </a:r>
            <a:r>
              <a:rPr lang="en-US" altLang="ko-KR" sz="1600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en-US" altLang="ko-K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buNone/>
            </a:pPr>
            <a:r>
              <a:rPr lang="ko-KR" altLang="en-US" dirty="0" smtClean="0"/>
              <a:t>할 것이다</a:t>
            </a:r>
            <a:r>
              <a:rPr lang="en-US" altLang="ko-KR" dirty="0" smtClean="0"/>
              <a:t>. </a:t>
            </a:r>
            <a:r>
              <a:rPr lang="ko-KR" altLang="en-US" sz="1600" dirty="0" smtClean="0">
                <a:solidFill>
                  <a:schemeClr val="accent1">
                    <a:lumMod val="75000"/>
                  </a:schemeClr>
                </a:solidFill>
              </a:rPr>
              <a:t>하다</a:t>
            </a:r>
            <a:r>
              <a:rPr lang="en-US" altLang="ko-KR" sz="1600" dirty="0" smtClean="0">
                <a:solidFill>
                  <a:schemeClr val="accent1">
                    <a:lumMod val="75000"/>
                  </a:schemeClr>
                </a:solidFill>
              </a:rPr>
              <a:t>+</a:t>
            </a:r>
            <a:r>
              <a:rPr lang="ko-KR" altLang="en-US" sz="1600" dirty="0" smtClean="0">
                <a:solidFill>
                  <a:schemeClr val="accent1">
                    <a:lumMod val="75000"/>
                  </a:schemeClr>
                </a:solidFill>
              </a:rPr>
              <a:t>아마</a:t>
            </a:r>
            <a:endParaRPr lang="en-US" altLang="ko-K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buNone/>
            </a:pPr>
            <a:r>
              <a:rPr lang="ko-KR" altLang="en-US" dirty="0" smtClean="0"/>
              <a:t>하겠다</a:t>
            </a:r>
            <a:r>
              <a:rPr lang="en-US" altLang="ko-KR" dirty="0" smtClean="0"/>
              <a:t>.</a:t>
            </a:r>
            <a:r>
              <a:rPr lang="ko-KR" altLang="en-US" sz="1600" dirty="0">
                <a:solidFill>
                  <a:srgbClr val="4F81BD">
                    <a:lumMod val="75000"/>
                  </a:srgbClr>
                </a:solidFill>
              </a:rPr>
              <a:t> 하다</a:t>
            </a:r>
            <a:r>
              <a:rPr lang="en-US" altLang="ko-KR" sz="1600" dirty="0" smtClean="0">
                <a:solidFill>
                  <a:srgbClr val="4F81BD">
                    <a:lumMod val="75000"/>
                  </a:srgbClr>
                </a:solidFill>
              </a:rPr>
              <a:t>+</a:t>
            </a:r>
            <a:r>
              <a:rPr lang="ko-KR" altLang="en-US" sz="1600" dirty="0" smtClean="0">
                <a:solidFill>
                  <a:srgbClr val="4F81BD">
                    <a:lumMod val="75000"/>
                  </a:srgbClr>
                </a:solidFill>
              </a:rPr>
              <a:t>미래</a:t>
            </a:r>
            <a:r>
              <a:rPr lang="en-US" altLang="ko-KR" sz="1600" dirty="0">
                <a:solidFill>
                  <a:srgbClr val="4F81BD">
                    <a:lumMod val="75000"/>
                  </a:srgbClr>
                </a:solidFill>
              </a:rPr>
              <a:t> </a:t>
            </a:r>
            <a:r>
              <a:rPr lang="en-US" altLang="ko-KR" sz="1600" dirty="0" smtClean="0">
                <a:solidFill>
                  <a:srgbClr val="4F81BD">
                    <a:lumMod val="75000"/>
                  </a:srgbClr>
                </a:solidFill>
              </a:rPr>
              <a:t>or </a:t>
            </a:r>
            <a:r>
              <a:rPr lang="ko-KR" altLang="en-US" sz="1600" dirty="0" smtClean="0">
                <a:solidFill>
                  <a:srgbClr val="4F81BD">
                    <a:lumMod val="75000"/>
                  </a:srgbClr>
                </a:solidFill>
              </a:rPr>
              <a:t>하다</a:t>
            </a:r>
            <a:r>
              <a:rPr lang="en-US" altLang="ko-KR" sz="1600" dirty="0" smtClean="0">
                <a:solidFill>
                  <a:srgbClr val="4F81BD">
                    <a:lumMod val="75000"/>
                  </a:srgbClr>
                </a:solidFill>
              </a:rPr>
              <a:t>+</a:t>
            </a:r>
            <a:r>
              <a:rPr lang="ko-KR" altLang="en-US" sz="1600" dirty="0" smtClean="0">
                <a:solidFill>
                  <a:srgbClr val="4F81BD">
                    <a:lumMod val="75000"/>
                  </a:srgbClr>
                </a:solidFill>
              </a:rPr>
              <a:t>약속</a:t>
            </a:r>
            <a:endParaRPr lang="en-US" altLang="ko-KR" dirty="0" smtClean="0"/>
          </a:p>
          <a:p>
            <a:pPr>
              <a:lnSpc>
                <a:spcPct val="120000"/>
              </a:lnSpc>
              <a:buNone/>
            </a:pPr>
            <a:r>
              <a:rPr lang="ko-KR" altLang="en-US" dirty="0"/>
              <a:t>하</a:t>
            </a:r>
            <a:r>
              <a:rPr lang="ko-KR" altLang="en-US" dirty="0" smtClean="0"/>
              <a:t>였다</a:t>
            </a:r>
            <a:r>
              <a:rPr lang="en-US" altLang="ko-KR" dirty="0" smtClean="0"/>
              <a:t>. </a:t>
            </a:r>
            <a:r>
              <a:rPr lang="ko-KR" altLang="en-US" sz="1600" dirty="0">
                <a:solidFill>
                  <a:srgbClr val="4F81BD">
                    <a:lumMod val="75000"/>
                  </a:srgbClr>
                </a:solidFill>
              </a:rPr>
              <a:t>하다</a:t>
            </a:r>
            <a:r>
              <a:rPr lang="en-US" altLang="ko-KR" sz="1600" dirty="0" smtClean="0">
                <a:solidFill>
                  <a:srgbClr val="4F81BD">
                    <a:lumMod val="75000"/>
                  </a:srgbClr>
                </a:solidFill>
              </a:rPr>
              <a:t>+</a:t>
            </a:r>
            <a:r>
              <a:rPr lang="ko-KR" altLang="en-US" sz="1600" dirty="0">
                <a:solidFill>
                  <a:srgbClr val="4F81BD">
                    <a:lumMod val="75000"/>
                  </a:srgbClr>
                </a:solidFill>
              </a:rPr>
              <a:t>끝</a:t>
            </a:r>
            <a:endParaRPr lang="en-US" altLang="ko-KR" dirty="0" smtClean="0"/>
          </a:p>
          <a:p>
            <a:pPr>
              <a:lnSpc>
                <a:spcPct val="120000"/>
              </a:lnSpc>
              <a:buNone/>
            </a:pPr>
            <a:r>
              <a:rPr lang="ko-KR" altLang="en-US" dirty="0" smtClean="0"/>
              <a:t>해주세</a:t>
            </a:r>
            <a:r>
              <a:rPr lang="ko-KR" altLang="en-US" dirty="0"/>
              <a:t>요</a:t>
            </a:r>
            <a:r>
              <a:rPr lang="en-US" altLang="ko-KR" dirty="0" smtClean="0"/>
              <a:t>. </a:t>
            </a:r>
            <a:r>
              <a:rPr lang="ko-KR" altLang="en-US" sz="1600" dirty="0" smtClean="0">
                <a:solidFill>
                  <a:srgbClr val="4F81BD">
                    <a:lumMod val="75000"/>
                  </a:srgbClr>
                </a:solidFill>
              </a:rPr>
              <a:t>하다</a:t>
            </a:r>
            <a:r>
              <a:rPr lang="en-US" altLang="ko-KR" sz="1600" dirty="0" smtClean="0">
                <a:solidFill>
                  <a:srgbClr val="4F81BD">
                    <a:lumMod val="75000"/>
                  </a:srgbClr>
                </a:solidFill>
              </a:rPr>
              <a:t>+</a:t>
            </a:r>
            <a:r>
              <a:rPr lang="ko-KR" altLang="en-US" sz="1600" dirty="0" smtClean="0">
                <a:solidFill>
                  <a:srgbClr val="4F81BD">
                    <a:lumMod val="75000"/>
                  </a:srgbClr>
                </a:solidFill>
              </a:rPr>
              <a:t>부탁</a:t>
            </a:r>
            <a:endParaRPr lang="en-US" altLang="ko-KR" dirty="0" smtClean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4929190" y="1571612"/>
            <a:ext cx="3786214" cy="38115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</a:t>
            </a:r>
            <a:r>
              <a:rPr kumimoji="0" lang="ko-KR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예제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</a:t>
            </a:r>
          </a:p>
          <a:p>
            <a:pPr marL="342900" marR="0" lvl="0" indent="-342900" algn="l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ko-KR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①오늘은 수업</a:t>
            </a:r>
            <a:r>
              <a:rPr kumimoji="0" lang="ko-KR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한다</a:t>
            </a:r>
            <a:r>
              <a:rPr lang="en-US" altLang="ko-KR" sz="20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kumimoji="0" lang="ko-KR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수업해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!)</a:t>
            </a:r>
          </a:p>
          <a:p>
            <a:pPr marL="342900" marR="0" lvl="0" indent="-342900" algn="l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ko-KR" altLang="en-US" sz="2000" dirty="0" smtClean="0"/>
              <a:t>②넌 음치야</a:t>
            </a:r>
            <a:r>
              <a:rPr lang="en-US" altLang="ko-KR" sz="2000" dirty="0" smtClean="0"/>
              <a:t>. </a:t>
            </a:r>
            <a:r>
              <a:rPr kumimoji="0" lang="ko-KR" alt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노래</a:t>
            </a:r>
            <a:r>
              <a:rPr kumimoji="0" lang="ko-KR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부르지마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ko-KR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③학교 </a:t>
            </a:r>
            <a:r>
              <a:rPr kumimoji="0" lang="ko-KR" alt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가기 싫어</a:t>
            </a:r>
            <a:r>
              <a:rPr kumimoji="0" lang="ko-KR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도</a:t>
            </a:r>
            <a:r>
              <a:rPr kumimoji="0" lang="ko-KR" alt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ko-KR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가야 된다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ko-KR" altLang="en-US" sz="2000" dirty="0" smtClean="0"/>
              <a:t>④내일은 비가 </a:t>
            </a:r>
            <a:r>
              <a:rPr lang="ko-KR" altLang="en-US" sz="2000" dirty="0" smtClean="0">
                <a:solidFill>
                  <a:schemeClr val="accent1">
                    <a:lumMod val="75000"/>
                  </a:schemeClr>
                </a:solidFill>
              </a:rPr>
              <a:t>올 것이다</a:t>
            </a:r>
            <a:r>
              <a:rPr lang="en-US" altLang="ko-KR" sz="20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342900" marR="0" lvl="0" indent="-342900" algn="l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ko-KR" altLang="en-US" sz="2000" dirty="0" smtClean="0"/>
              <a:t>⑤오늘 밤에 과제</a:t>
            </a:r>
            <a:r>
              <a:rPr lang="ko-KR" altLang="en-US" sz="2000" dirty="0"/>
              <a:t>를 </a:t>
            </a:r>
            <a:r>
              <a:rPr lang="ko-KR" altLang="en-US" sz="2000" dirty="0" smtClean="0">
                <a:solidFill>
                  <a:schemeClr val="accent1">
                    <a:lumMod val="75000"/>
                  </a:schemeClr>
                </a:solidFill>
              </a:rPr>
              <a:t>내겠다</a:t>
            </a:r>
            <a:r>
              <a:rPr lang="en-US" altLang="ko-KR" sz="20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342900" marR="0" lvl="0" indent="-342900" algn="l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ko-KR" altLang="en-US" sz="2000" dirty="0"/>
              <a:t>⑥</a:t>
            </a:r>
            <a:r>
              <a:rPr lang="ko-KR" altLang="en-US" sz="2000" dirty="0" smtClean="0"/>
              <a:t>나는 </a:t>
            </a:r>
            <a:r>
              <a:rPr lang="en-US" altLang="ko-KR" sz="2000" dirty="0" smtClean="0"/>
              <a:t>2</a:t>
            </a:r>
            <a:r>
              <a:rPr lang="ko-KR" altLang="en-US" sz="2000" dirty="0" smtClean="0"/>
              <a:t>시간 동안에 </a:t>
            </a:r>
            <a:r>
              <a:rPr lang="ko-KR" altLang="en-US" sz="2000" dirty="0" smtClean="0">
                <a:solidFill>
                  <a:schemeClr val="accent1">
                    <a:lumMod val="75000"/>
                  </a:schemeClr>
                </a:solidFill>
              </a:rPr>
              <a:t>기다렸다</a:t>
            </a:r>
            <a:r>
              <a:rPr lang="en-US" altLang="ko-KR" sz="20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342900" marR="0" lvl="0" indent="-342900" algn="l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ko-KR" altLang="en-US" sz="2000" dirty="0" smtClean="0"/>
              <a:t>⑦자격증을 복사 </a:t>
            </a:r>
            <a:r>
              <a:rPr lang="ko-KR" altLang="en-US" sz="2000" dirty="0" smtClean="0">
                <a:solidFill>
                  <a:schemeClr val="accent1">
                    <a:lumMod val="75000"/>
                  </a:schemeClr>
                </a:solidFill>
              </a:rPr>
              <a:t>해주세요</a:t>
            </a:r>
            <a:r>
              <a:rPr lang="en-US" altLang="ko-KR" sz="20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39936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-142908" y="0"/>
            <a:ext cx="4071966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285720" y="1600200"/>
            <a:ext cx="4186238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ko-KR" altLang="en-US" sz="3200" dirty="0" smtClean="0"/>
              <a:t>할 뻔 </a:t>
            </a:r>
            <a:r>
              <a:rPr lang="ko-KR" altLang="en-US" dirty="0" smtClean="0">
                <a:solidFill>
                  <a:srgbClr val="4F81BD">
                    <a:lumMod val="75000"/>
                  </a:srgbClr>
                </a:solidFill>
              </a:rPr>
              <a:t>하다</a:t>
            </a:r>
            <a:r>
              <a:rPr lang="en-US" altLang="ko-KR" dirty="0" smtClean="0">
                <a:solidFill>
                  <a:srgbClr val="4F81BD">
                    <a:lumMod val="75000"/>
                  </a:srgbClr>
                </a:solidFill>
              </a:rPr>
              <a:t>+</a:t>
            </a:r>
            <a:r>
              <a:rPr lang="ko-KR" altLang="en-US" dirty="0" smtClean="0">
                <a:solidFill>
                  <a:srgbClr val="4F81BD">
                    <a:lumMod val="75000"/>
                  </a:srgbClr>
                </a:solidFill>
              </a:rPr>
              <a:t>뻔</a:t>
            </a:r>
            <a:endParaRPr lang="en-US" altLang="ko-KR" dirty="0" smtClean="0">
              <a:solidFill>
                <a:srgbClr val="4F81BD">
                  <a:lumMod val="75000"/>
                </a:srgbClr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하지만</a:t>
            </a:r>
            <a:r>
              <a:rPr lang="en-US" altLang="ko-KR" sz="2800" dirty="0" smtClean="0"/>
              <a:t> </a:t>
            </a:r>
            <a:r>
              <a:rPr lang="ko-KR" altLang="en-US" dirty="0" smtClean="0">
                <a:solidFill>
                  <a:srgbClr val="4F81BD">
                    <a:lumMod val="75000"/>
                  </a:srgbClr>
                </a:solidFill>
              </a:rPr>
              <a:t>하다</a:t>
            </a:r>
            <a:r>
              <a:rPr lang="en-US" altLang="ko-KR" dirty="0" smtClean="0">
                <a:solidFill>
                  <a:srgbClr val="4F81BD">
                    <a:lumMod val="75000"/>
                  </a:srgbClr>
                </a:solidFill>
              </a:rPr>
              <a:t>+</a:t>
            </a:r>
            <a:r>
              <a:rPr lang="ko-KR" altLang="en-US" dirty="0" err="1" smtClean="0">
                <a:solidFill>
                  <a:srgbClr val="4F81BD">
                    <a:lumMod val="75000"/>
                  </a:srgbClr>
                </a:solidFill>
              </a:rPr>
              <a:t>ㅈ</a:t>
            </a:r>
            <a:r>
              <a:rPr lang="en-US" altLang="ko-KR" dirty="0" smtClean="0">
                <a:solidFill>
                  <a:srgbClr val="4F81BD">
                    <a:lumMod val="75000"/>
                  </a:srgbClr>
                </a:solidFill>
              </a:rPr>
              <a:t>(</a:t>
            </a:r>
            <a:r>
              <a:rPr lang="ko-KR" altLang="en-US" dirty="0" smtClean="0">
                <a:solidFill>
                  <a:srgbClr val="4F81BD">
                    <a:lumMod val="75000"/>
                  </a:srgbClr>
                </a:solidFill>
              </a:rPr>
              <a:t>뒤집기</a:t>
            </a:r>
            <a:r>
              <a:rPr lang="en-US" altLang="ko-KR" dirty="0" smtClean="0">
                <a:solidFill>
                  <a:srgbClr val="4F81BD">
                    <a:lumMod val="75000"/>
                  </a:srgbClr>
                </a:solidFill>
              </a:rPr>
              <a:t>)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하다가</a:t>
            </a:r>
            <a:r>
              <a:rPr lang="en-US" altLang="ko-KR" sz="2800" dirty="0" smtClean="0"/>
              <a:t> </a:t>
            </a:r>
            <a:r>
              <a:rPr lang="ko-KR" altLang="en-US" dirty="0" smtClean="0">
                <a:solidFill>
                  <a:srgbClr val="4F81BD">
                    <a:lumMod val="75000"/>
                  </a:srgbClr>
                </a:solidFill>
              </a:rPr>
              <a:t>하다</a:t>
            </a:r>
            <a:r>
              <a:rPr lang="en-US" altLang="ko-KR" dirty="0" smtClean="0">
                <a:solidFill>
                  <a:srgbClr val="4F81BD">
                    <a:lumMod val="75000"/>
                  </a:srgbClr>
                </a:solidFill>
              </a:rPr>
              <a:t>+</a:t>
            </a:r>
            <a:r>
              <a:rPr lang="ko-KR" altLang="en-US" dirty="0" smtClean="0">
                <a:solidFill>
                  <a:srgbClr val="4F81BD">
                    <a:lumMod val="75000"/>
                  </a:srgbClr>
                </a:solidFill>
              </a:rPr>
              <a:t>중간</a:t>
            </a:r>
            <a:endParaRPr lang="en-US" altLang="ko-KR" dirty="0" smtClean="0">
              <a:solidFill>
                <a:srgbClr val="4F81BD">
                  <a:lumMod val="75000"/>
                </a:srgbClr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하면서</a:t>
            </a:r>
            <a:r>
              <a:rPr lang="en-US" altLang="ko-KR" sz="2800" dirty="0" smtClean="0"/>
              <a:t> </a:t>
            </a:r>
            <a:r>
              <a:rPr lang="ko-KR" altLang="en-US" sz="1600" dirty="0" smtClean="0">
                <a:solidFill>
                  <a:srgbClr val="4F81BD">
                    <a:lumMod val="75000"/>
                  </a:srgbClr>
                </a:solidFill>
              </a:rPr>
              <a:t>하다</a:t>
            </a:r>
            <a:r>
              <a:rPr lang="en-US" altLang="ko-KR" sz="1600" dirty="0" smtClean="0">
                <a:solidFill>
                  <a:srgbClr val="4F81BD">
                    <a:lumMod val="75000"/>
                  </a:srgbClr>
                </a:solidFill>
              </a:rPr>
              <a:t>+</a:t>
            </a:r>
            <a:r>
              <a:rPr lang="ko-KR" altLang="en-US" sz="1600" dirty="0" smtClean="0">
                <a:solidFill>
                  <a:srgbClr val="4F81BD">
                    <a:lumMod val="75000"/>
                  </a:srgbClr>
                </a:solidFill>
              </a:rPr>
              <a:t>계속</a:t>
            </a:r>
            <a:r>
              <a:rPr lang="en-US" altLang="ko-KR" sz="1600" dirty="0" smtClean="0">
                <a:solidFill>
                  <a:srgbClr val="4F81BD">
                    <a:lumMod val="75000"/>
                  </a:srgbClr>
                </a:solidFill>
              </a:rPr>
              <a:t>,</a:t>
            </a:r>
            <a:r>
              <a:rPr lang="ko-KR" altLang="en-US" sz="1600" dirty="0" smtClean="0">
                <a:solidFill>
                  <a:srgbClr val="4F81BD">
                    <a:lumMod val="75000"/>
                  </a:srgbClr>
                </a:solidFill>
              </a:rPr>
              <a:t>이어서</a:t>
            </a:r>
            <a:r>
              <a:rPr lang="en-US" altLang="ko-KR" sz="1600" dirty="0" smtClean="0">
                <a:solidFill>
                  <a:srgbClr val="4F81BD">
                    <a:lumMod val="75000"/>
                  </a:srgbClr>
                </a:solidFill>
              </a:rPr>
              <a:t>,</a:t>
            </a:r>
            <a:r>
              <a:rPr lang="en-US" altLang="ko-KR" sz="1600" dirty="0" err="1" smtClean="0">
                <a:solidFill>
                  <a:srgbClr val="4F81BD">
                    <a:lumMod val="75000"/>
                  </a:srgbClr>
                </a:solidFill>
              </a:rPr>
              <a:t>ing</a:t>
            </a:r>
            <a:endParaRPr lang="en-US" altLang="ko-KR" sz="1600" dirty="0" smtClean="0"/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하면</a:t>
            </a:r>
            <a:r>
              <a:rPr lang="en-US" altLang="ko-KR" sz="2800" dirty="0" smtClean="0"/>
              <a:t> </a:t>
            </a:r>
            <a:r>
              <a:rPr lang="ko-KR" altLang="en-US" sz="1600" dirty="0" smtClean="0">
                <a:solidFill>
                  <a:srgbClr val="4F81BD">
                    <a:lumMod val="75000"/>
                  </a:srgbClr>
                </a:solidFill>
              </a:rPr>
              <a:t>하다</a:t>
            </a:r>
            <a:r>
              <a:rPr lang="en-US" altLang="ko-KR" sz="1600" dirty="0" smtClean="0">
                <a:solidFill>
                  <a:srgbClr val="4F81BD">
                    <a:lumMod val="75000"/>
                  </a:srgbClr>
                </a:solidFill>
              </a:rPr>
              <a:t>+~</a:t>
            </a:r>
            <a:r>
              <a:rPr lang="ko-KR" altLang="en-US" sz="1600" dirty="0" smtClean="0">
                <a:solidFill>
                  <a:srgbClr val="4F81BD">
                    <a:lumMod val="75000"/>
                  </a:srgbClr>
                </a:solidFill>
              </a:rPr>
              <a:t>면</a:t>
            </a:r>
            <a:r>
              <a:rPr lang="en-US" altLang="ko-KR" sz="1600" dirty="0" smtClean="0">
                <a:solidFill>
                  <a:srgbClr val="4F81BD">
                    <a:lumMod val="75000"/>
                  </a:srgbClr>
                </a:solidFill>
              </a:rPr>
              <a:t>, </a:t>
            </a:r>
            <a:r>
              <a:rPr lang="ko-KR" altLang="en-US" sz="1600" dirty="0" smtClean="0">
                <a:solidFill>
                  <a:srgbClr val="4F81BD">
                    <a:lumMod val="75000"/>
                  </a:srgbClr>
                </a:solidFill>
              </a:rPr>
              <a:t>만약</a:t>
            </a:r>
            <a:r>
              <a:rPr lang="en-US" altLang="ko-KR" sz="1600" dirty="0" smtClean="0">
                <a:solidFill>
                  <a:srgbClr val="4F81BD">
                    <a:lumMod val="75000"/>
                  </a:srgbClr>
                </a:solidFill>
              </a:rPr>
              <a:t>, if</a:t>
            </a:r>
            <a:endParaRPr lang="en-US" altLang="ko-KR" sz="1600" dirty="0" smtClean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4143372" y="2285992"/>
            <a:ext cx="5286412" cy="23574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lnSpc>
                <a:spcPct val="150000"/>
              </a:lnSpc>
              <a:spcBef>
                <a:spcPct val="20000"/>
              </a:spcBef>
            </a:pPr>
            <a:r>
              <a:rPr lang="en-US" altLang="ko-KR" sz="2000" dirty="0" smtClean="0"/>
              <a:t>&lt;</a:t>
            </a:r>
            <a:r>
              <a:rPr lang="ko-KR" altLang="en-US" sz="2000" dirty="0" smtClean="0"/>
              <a:t>예제</a:t>
            </a:r>
            <a:r>
              <a:rPr lang="en-US" altLang="ko-KR" sz="2000" dirty="0" smtClean="0"/>
              <a:t>&gt;</a:t>
            </a: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</a:pPr>
            <a:r>
              <a:rPr lang="ko-KR" altLang="en-US" sz="2000" dirty="0" smtClean="0"/>
              <a:t>① </a:t>
            </a:r>
            <a:r>
              <a:rPr kumimoji="0" lang="ko-KR" alt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공부</a:t>
            </a:r>
            <a:r>
              <a:rPr kumimoji="0" lang="ko-KR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하다가</a:t>
            </a:r>
            <a:r>
              <a:rPr kumimoji="0" lang="ko-KR" alt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머리가 </a:t>
            </a:r>
            <a:r>
              <a:rPr kumimoji="0" lang="ko-KR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터질뻔</a:t>
            </a:r>
            <a:r>
              <a:rPr kumimoji="0" lang="ko-KR" alt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했어요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</a:pPr>
            <a:r>
              <a:rPr lang="ko-KR" altLang="en-US" sz="2000" dirty="0" smtClean="0"/>
              <a:t>② </a:t>
            </a:r>
            <a:r>
              <a:rPr lang="ko-KR" altLang="en-US" sz="2000" dirty="0" err="1" smtClean="0"/>
              <a:t>찜닭은</a:t>
            </a:r>
            <a:r>
              <a:rPr lang="ko-KR" altLang="en-US" sz="2000" dirty="0" smtClean="0"/>
              <a:t> 맛있</a:t>
            </a:r>
            <a:r>
              <a:rPr lang="ko-KR" alt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지만</a:t>
            </a:r>
            <a:r>
              <a:rPr lang="ko-KR" altLang="en-US" sz="2000" dirty="0" smtClean="0"/>
              <a:t> 자주 </a:t>
            </a:r>
            <a:r>
              <a:rPr lang="ko-KR" alt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먹으면</a:t>
            </a:r>
            <a:r>
              <a:rPr lang="ko-KR" altLang="en-US" sz="2000" dirty="0" smtClean="0"/>
              <a:t> </a:t>
            </a:r>
            <a:r>
              <a:rPr lang="ko-KR" alt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지겹겠다</a:t>
            </a:r>
            <a:r>
              <a:rPr lang="en-US" altLang="ko-KR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</a:pPr>
            <a:r>
              <a:rPr lang="ko-KR" altLang="en-US" sz="2000" dirty="0"/>
              <a:t>③ </a:t>
            </a:r>
            <a:r>
              <a:rPr kumimoji="0" lang="ko-KR" alt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콜라에 우유를 </a:t>
            </a:r>
            <a:r>
              <a:rPr kumimoji="0" lang="ko-KR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부으면</a:t>
            </a:r>
            <a:r>
              <a:rPr kumimoji="0" lang="ko-KR" alt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터진다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896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TEST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800" dirty="0" smtClean="0"/>
              <a:t>1.</a:t>
            </a:r>
            <a:r>
              <a:rPr lang="ko-KR" altLang="en-US" sz="2800" dirty="0" smtClean="0"/>
              <a:t>비 맞는 건 싫다</a:t>
            </a:r>
            <a:r>
              <a:rPr lang="en-US" altLang="ko-KR" sz="2800" dirty="0" smtClean="0"/>
              <a:t>. </a:t>
            </a:r>
            <a:r>
              <a:rPr lang="ko-KR" alt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하지만</a:t>
            </a:r>
            <a:r>
              <a:rPr lang="ko-KR" altLang="en-US" sz="2800" dirty="0" smtClean="0"/>
              <a:t> </a:t>
            </a:r>
            <a:r>
              <a:rPr lang="ko-KR" altLang="en-US" sz="2800" dirty="0" err="1" smtClean="0"/>
              <a:t>비냄새가</a:t>
            </a:r>
            <a:r>
              <a:rPr lang="ko-KR" altLang="en-US" sz="2800" dirty="0" smtClean="0"/>
              <a:t> 좋다</a:t>
            </a:r>
            <a:r>
              <a:rPr lang="en-US" altLang="ko-KR" sz="2800" dirty="0" smtClean="0"/>
              <a:t>.</a:t>
            </a:r>
          </a:p>
          <a:p>
            <a:pPr marL="0" indent="0">
              <a:buNone/>
            </a:pPr>
            <a:endParaRPr lang="en-US" altLang="ko-KR" sz="2800" dirty="0" smtClean="0"/>
          </a:p>
          <a:p>
            <a:pPr marL="0" indent="0">
              <a:buNone/>
            </a:pPr>
            <a:r>
              <a:rPr lang="en-US" altLang="ko-KR" sz="2800" dirty="0" smtClean="0"/>
              <a:t>2.</a:t>
            </a:r>
            <a:r>
              <a:rPr lang="ko-KR" altLang="en-US" sz="2800" dirty="0" smtClean="0"/>
              <a:t>오늘은 비가 오지만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내일은 날씨가 </a:t>
            </a:r>
            <a:r>
              <a:rPr lang="ko-KR" alt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좋을 것이다</a:t>
            </a:r>
            <a:r>
              <a:rPr lang="en-US" altLang="ko-KR" sz="2800" dirty="0" smtClean="0"/>
              <a:t>.</a:t>
            </a:r>
          </a:p>
          <a:p>
            <a:pPr marL="0" indent="0">
              <a:buNone/>
            </a:pPr>
            <a:endParaRPr lang="en-US" altLang="ko-KR" sz="2800" dirty="0" smtClean="0"/>
          </a:p>
          <a:p>
            <a:pPr marL="0" indent="0">
              <a:buNone/>
            </a:pPr>
            <a:r>
              <a:rPr lang="en-US" altLang="ko-KR" sz="2800" dirty="0" smtClean="0"/>
              <a:t>3.</a:t>
            </a:r>
            <a:r>
              <a:rPr lang="ko-KR" altLang="en-US" sz="2800" dirty="0" smtClean="0"/>
              <a:t>학교에 </a:t>
            </a:r>
            <a:r>
              <a:rPr lang="ko-KR" alt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오다가</a:t>
            </a:r>
            <a:r>
              <a:rPr lang="ko-KR" altLang="en-US" sz="2800" dirty="0" smtClean="0"/>
              <a:t> 차에 치일 </a:t>
            </a:r>
            <a:r>
              <a:rPr lang="ko-KR" alt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뻔했다</a:t>
            </a:r>
            <a:r>
              <a:rPr lang="en-US" altLang="ko-KR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en-US" altLang="ko-KR" sz="2800" dirty="0"/>
          </a:p>
          <a:p>
            <a:pPr marL="0" indent="0">
              <a:buNone/>
            </a:pPr>
            <a:r>
              <a:rPr lang="en-US" altLang="ko-KR" sz="2800" dirty="0" smtClean="0"/>
              <a:t>4.</a:t>
            </a:r>
            <a:r>
              <a:rPr lang="ko-KR" altLang="en-US" sz="2800" dirty="0" smtClean="0"/>
              <a:t>내일이 시험이라서 밥을 </a:t>
            </a:r>
            <a:r>
              <a:rPr lang="ko-KR" alt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먹으면서</a:t>
            </a:r>
            <a:r>
              <a:rPr lang="ko-KR" altLang="en-US" sz="2800" dirty="0" smtClean="0"/>
              <a:t> 공부</a:t>
            </a:r>
            <a:r>
              <a:rPr lang="ko-KR" alt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했다</a:t>
            </a:r>
            <a:r>
              <a:rPr lang="en-US" altLang="ko-KR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59620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>
                <a:solidFill>
                  <a:schemeClr val="accent1">
                    <a:lumMod val="75000"/>
                  </a:schemeClr>
                </a:solidFill>
              </a:rPr>
              <a:t>추석</a:t>
            </a:r>
            <a:r>
              <a:rPr lang="ko-KR" altLang="en-US" dirty="0" smtClean="0"/>
              <a:t>에 관한 수화단어</a:t>
            </a:r>
            <a:endParaRPr lang="ko-KR" altLang="en-US" sz="1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ko-KR" altLang="en-US" dirty="0" smtClean="0">
                <a:solidFill>
                  <a:schemeClr val="accent1">
                    <a:lumMod val="75000"/>
                  </a:schemeClr>
                </a:solidFill>
              </a:rPr>
              <a:t>추석</a:t>
            </a:r>
            <a:r>
              <a:rPr lang="ko-KR" altLang="en-US" sz="1600" dirty="0" smtClean="0"/>
              <a:t>송편</a:t>
            </a:r>
            <a:r>
              <a:rPr lang="en-US" altLang="ko-KR" sz="1600" dirty="0" smtClean="0"/>
              <a:t>,</a:t>
            </a:r>
            <a:r>
              <a:rPr lang="ko-KR" altLang="en-US" sz="1600" dirty="0" smtClean="0"/>
              <a:t>만두 </a:t>
            </a:r>
            <a:r>
              <a:rPr lang="en-US" altLang="ko-KR" sz="1600" dirty="0" smtClean="0"/>
              <a:t>+ </a:t>
            </a:r>
            <a:r>
              <a:rPr lang="ko-KR" altLang="en-US" sz="1600" dirty="0" smtClean="0"/>
              <a:t>식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행사</a:t>
            </a:r>
            <a:r>
              <a:rPr lang="en-US" altLang="ko-KR" sz="1600" dirty="0" smtClean="0"/>
              <a:t>)</a:t>
            </a:r>
            <a:endParaRPr lang="en-US" altLang="ko-KR" dirty="0" smtClean="0"/>
          </a:p>
          <a:p>
            <a:pPr>
              <a:lnSpc>
                <a:spcPct val="120000"/>
              </a:lnSpc>
            </a:pPr>
            <a:r>
              <a:rPr lang="ko-KR" altLang="en-US" dirty="0" smtClean="0">
                <a:solidFill>
                  <a:schemeClr val="accent1">
                    <a:lumMod val="75000"/>
                  </a:schemeClr>
                </a:solidFill>
              </a:rPr>
              <a:t>한복</a:t>
            </a:r>
            <a:endParaRPr lang="en-US" altLang="ko-K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ko-KR" altLang="en-US" dirty="0" err="1" smtClean="0">
                <a:solidFill>
                  <a:schemeClr val="accent1">
                    <a:lumMod val="75000"/>
                  </a:schemeClr>
                </a:solidFill>
              </a:rPr>
              <a:t>전</a:t>
            </a:r>
            <a:r>
              <a:rPr lang="ko-KR" altLang="en-US" sz="1800" dirty="0" err="1" smtClean="0">
                <a:solidFill>
                  <a:prstClr val="black"/>
                </a:solidFill>
              </a:rPr>
              <a:t>뒤집기</a:t>
            </a:r>
            <a:r>
              <a:rPr lang="en-US" altLang="ko-KR" dirty="0" smtClean="0"/>
              <a:t>, </a:t>
            </a:r>
            <a:r>
              <a:rPr lang="ko-KR" altLang="en-US" dirty="0" smtClean="0">
                <a:solidFill>
                  <a:schemeClr val="accent1">
                    <a:lumMod val="75000"/>
                  </a:schemeClr>
                </a:solidFill>
              </a:rPr>
              <a:t>튀김</a:t>
            </a:r>
            <a:r>
              <a:rPr lang="ko-KR" altLang="en-US" sz="1800" dirty="0" smtClean="0"/>
              <a:t>기름</a:t>
            </a:r>
            <a:r>
              <a:rPr lang="en-US" altLang="ko-KR" sz="1800" dirty="0" smtClean="0"/>
              <a:t>+</a:t>
            </a:r>
            <a:r>
              <a:rPr lang="ko-KR" altLang="en-US" sz="1800" dirty="0" smtClean="0"/>
              <a:t>젓가락질</a:t>
            </a:r>
            <a:endParaRPr lang="en-US" altLang="ko-KR" sz="1800" dirty="0" smtClean="0"/>
          </a:p>
          <a:p>
            <a:pPr>
              <a:lnSpc>
                <a:spcPct val="120000"/>
              </a:lnSpc>
            </a:pPr>
            <a:r>
              <a:rPr lang="ko-KR" altLang="en-US" dirty="0" err="1" smtClean="0">
                <a:solidFill>
                  <a:srgbClr val="4F81BD">
                    <a:lumMod val="75000"/>
                  </a:srgbClr>
                </a:solidFill>
              </a:rPr>
              <a:t>연휴</a:t>
            </a:r>
            <a:r>
              <a:rPr lang="ko-KR" altLang="en-US" sz="1800" dirty="0" err="1" smtClean="0">
                <a:solidFill>
                  <a:prstClr val="black"/>
                </a:solidFill>
              </a:rPr>
              <a:t>계속</a:t>
            </a:r>
            <a:r>
              <a:rPr lang="en-US" altLang="ko-KR" sz="1800" dirty="0" smtClean="0">
                <a:solidFill>
                  <a:prstClr val="black"/>
                </a:solidFill>
              </a:rPr>
              <a:t>+</a:t>
            </a:r>
            <a:r>
              <a:rPr lang="ko-KR" altLang="en-US" sz="1800" dirty="0" smtClean="0">
                <a:solidFill>
                  <a:prstClr val="black"/>
                </a:solidFill>
              </a:rPr>
              <a:t>쉬다</a:t>
            </a:r>
            <a:endParaRPr lang="en-US" altLang="ko-KR" sz="1800" dirty="0" smtClean="0">
              <a:solidFill>
                <a:prstClr val="black"/>
              </a:solidFill>
            </a:endParaRPr>
          </a:p>
          <a:p>
            <a:pPr>
              <a:lnSpc>
                <a:spcPct val="120000"/>
              </a:lnSpc>
            </a:pPr>
            <a:r>
              <a:rPr lang="ko-KR" altLang="en-US" dirty="0" smtClean="0">
                <a:solidFill>
                  <a:srgbClr val="4F81BD">
                    <a:lumMod val="75000"/>
                  </a:srgbClr>
                </a:solidFill>
              </a:rPr>
              <a:t>고스톱</a:t>
            </a:r>
            <a:r>
              <a:rPr lang="en-US" altLang="ko-KR" dirty="0" smtClean="0">
                <a:solidFill>
                  <a:srgbClr val="4F81BD">
                    <a:lumMod val="75000"/>
                  </a:srgbClr>
                </a:solidFill>
              </a:rPr>
              <a:t>, </a:t>
            </a:r>
            <a:r>
              <a:rPr lang="ko-KR" altLang="en-US" dirty="0" smtClean="0">
                <a:solidFill>
                  <a:srgbClr val="4F81BD">
                    <a:lumMod val="75000"/>
                  </a:srgbClr>
                </a:solidFill>
              </a:rPr>
              <a:t>훌라</a:t>
            </a:r>
            <a:r>
              <a:rPr lang="en-US" altLang="ko-KR" dirty="0" smtClean="0">
                <a:solidFill>
                  <a:srgbClr val="4F81BD">
                    <a:lumMod val="75000"/>
                  </a:srgbClr>
                </a:solidFill>
              </a:rPr>
              <a:t>, </a:t>
            </a:r>
            <a:r>
              <a:rPr lang="ko-KR" altLang="en-US" dirty="0" smtClean="0">
                <a:solidFill>
                  <a:srgbClr val="4F81BD">
                    <a:lumMod val="75000"/>
                  </a:srgbClr>
                </a:solidFill>
              </a:rPr>
              <a:t>윷놀이</a:t>
            </a:r>
            <a:endParaRPr lang="en-US" altLang="ko-KR" dirty="0" smtClean="0">
              <a:solidFill>
                <a:srgbClr val="4F81BD">
                  <a:lumMod val="75000"/>
                </a:srgbClr>
              </a:solidFill>
            </a:endParaRPr>
          </a:p>
          <a:p>
            <a:pPr>
              <a:lnSpc>
                <a:spcPct val="120000"/>
              </a:lnSpc>
            </a:pPr>
            <a:r>
              <a:rPr lang="ko-KR" altLang="en-US" dirty="0" smtClean="0">
                <a:solidFill>
                  <a:srgbClr val="4F81BD">
                    <a:lumMod val="75000"/>
                  </a:srgbClr>
                </a:solidFill>
              </a:rPr>
              <a:t>방콕</a:t>
            </a:r>
            <a:endParaRPr lang="en-US" altLang="ko-KR" dirty="0" smtClean="0">
              <a:solidFill>
                <a:srgbClr val="4F81BD">
                  <a:lumMod val="75000"/>
                </a:srgbClr>
              </a:solidFill>
            </a:endParaRPr>
          </a:p>
          <a:p>
            <a:pPr>
              <a:lnSpc>
                <a:spcPct val="120000"/>
              </a:lnSpc>
            </a:pPr>
            <a:r>
              <a:rPr lang="ko-KR" altLang="en-US" dirty="0" smtClean="0">
                <a:solidFill>
                  <a:srgbClr val="4F81BD">
                    <a:lumMod val="75000"/>
                  </a:srgbClr>
                </a:solidFill>
              </a:rPr>
              <a:t>용돈</a:t>
            </a:r>
            <a:r>
              <a:rPr lang="en-US" altLang="ko-KR" dirty="0" smtClean="0">
                <a:solidFill>
                  <a:srgbClr val="4F81BD">
                    <a:lumMod val="75000"/>
                  </a:srgbClr>
                </a:solidFill>
              </a:rPr>
              <a:t>(</a:t>
            </a:r>
            <a:r>
              <a:rPr lang="ko-KR" altLang="en-US" dirty="0" smtClean="0">
                <a:solidFill>
                  <a:srgbClr val="4F81BD">
                    <a:lumMod val="75000"/>
                  </a:srgbClr>
                </a:solidFill>
              </a:rPr>
              <a:t>돈</a:t>
            </a:r>
            <a:r>
              <a:rPr lang="en-US" altLang="ko-KR" dirty="0">
                <a:solidFill>
                  <a:srgbClr val="4F81BD">
                    <a:lumMod val="75000"/>
                  </a:srgbClr>
                </a:solidFill>
              </a:rPr>
              <a:t>)</a:t>
            </a:r>
            <a:r>
              <a:rPr lang="en-US" altLang="ko-KR" dirty="0" smtClean="0">
                <a:solidFill>
                  <a:srgbClr val="4F81BD">
                    <a:lumMod val="75000"/>
                  </a:srgbClr>
                </a:solidFill>
              </a:rPr>
              <a:t>, </a:t>
            </a:r>
            <a:r>
              <a:rPr lang="ko-KR" altLang="en-US" dirty="0" smtClean="0">
                <a:solidFill>
                  <a:srgbClr val="4F81BD">
                    <a:lumMod val="75000"/>
                  </a:srgbClr>
                </a:solidFill>
              </a:rPr>
              <a:t>현금</a:t>
            </a:r>
            <a:endParaRPr lang="en-US" altLang="ko-KR" dirty="0" smtClean="0">
              <a:solidFill>
                <a:srgbClr val="4F81BD">
                  <a:lumMod val="75000"/>
                </a:srgbClr>
              </a:solidFill>
            </a:endParaRPr>
          </a:p>
          <a:p>
            <a:pPr>
              <a:lnSpc>
                <a:spcPct val="120000"/>
              </a:lnSpc>
            </a:pPr>
            <a:r>
              <a:rPr lang="ko-KR" altLang="en-US" dirty="0" smtClean="0">
                <a:solidFill>
                  <a:srgbClr val="4F81BD">
                    <a:lumMod val="75000"/>
                  </a:srgbClr>
                </a:solidFill>
              </a:rPr>
              <a:t>제사</a:t>
            </a:r>
            <a:endParaRPr lang="en-US" altLang="ko-KR" dirty="0" smtClean="0">
              <a:solidFill>
                <a:srgbClr val="4F81BD">
                  <a:lumMod val="75000"/>
                </a:srgbClr>
              </a:solidFill>
            </a:endParaRPr>
          </a:p>
          <a:p>
            <a:pPr>
              <a:lnSpc>
                <a:spcPct val="120000"/>
              </a:lnSpc>
            </a:pPr>
            <a:r>
              <a:rPr lang="ko-KR" altLang="en-US" dirty="0" smtClean="0">
                <a:solidFill>
                  <a:srgbClr val="4F81BD">
                    <a:lumMod val="75000"/>
                  </a:srgbClr>
                </a:solidFill>
              </a:rPr>
              <a:t>특집영화</a:t>
            </a:r>
            <a:r>
              <a:rPr lang="ko-KR" altLang="en-US" sz="1800" dirty="0" smtClean="0">
                <a:solidFill>
                  <a:prstClr val="black"/>
                </a:solidFill>
              </a:rPr>
              <a:t>특별</a:t>
            </a:r>
            <a:r>
              <a:rPr lang="en-US" altLang="ko-KR" sz="1800" dirty="0" smtClean="0">
                <a:solidFill>
                  <a:prstClr val="black"/>
                </a:solidFill>
              </a:rPr>
              <a:t>+</a:t>
            </a:r>
            <a:r>
              <a:rPr lang="ko-KR" altLang="en-US" sz="1800" dirty="0" smtClean="0">
                <a:solidFill>
                  <a:prstClr val="black"/>
                </a:solidFill>
              </a:rPr>
              <a:t>영화</a:t>
            </a:r>
            <a:endParaRPr lang="en-US" altLang="ko-KR" dirty="0" smtClean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4714876" y="1571612"/>
            <a:ext cx="411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ko-KR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할아버지</a:t>
            </a:r>
            <a:r>
              <a:rPr kumimoji="0" lang="en-US" altLang="ko-K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ko-KR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할머니</a:t>
            </a:r>
            <a:r>
              <a:rPr kumimoji="0" lang="en-US" altLang="ko-K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ko-KR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이모</a:t>
            </a:r>
            <a:r>
              <a:rPr kumimoji="0" lang="en-US" altLang="ko-K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ko-KR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고모</a:t>
            </a:r>
            <a:r>
              <a:rPr kumimoji="0" lang="en-US" altLang="ko-K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), </a:t>
            </a:r>
            <a:r>
              <a:rPr kumimoji="0" lang="ko-KR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삼촌</a:t>
            </a:r>
            <a:r>
              <a:rPr kumimoji="0" lang="en-US" altLang="ko-K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ko-KR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사촌</a:t>
            </a:r>
            <a:endParaRPr lang="en-US" altLang="ko-KR" sz="2800" dirty="0">
              <a:solidFill>
                <a:srgbClr val="4F81BD">
                  <a:lumMod val="75000"/>
                </a:srgbClr>
              </a:solidFill>
            </a:endParaRPr>
          </a:p>
          <a:p>
            <a:pPr marL="342900" marR="0" lvl="0" indent="-342900" algn="l" defTabSz="914400" rtl="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ko-KR" altLang="en-US" sz="2800" dirty="0" smtClean="0">
                <a:solidFill>
                  <a:srgbClr val="4F81BD">
                    <a:lumMod val="75000"/>
                  </a:srgbClr>
                </a:solidFill>
              </a:rPr>
              <a:t>보름달</a:t>
            </a:r>
            <a:r>
              <a:rPr lang="en-US" altLang="ko-KR" sz="2800" dirty="0" smtClean="0">
                <a:solidFill>
                  <a:srgbClr val="4F81BD">
                    <a:lumMod val="75000"/>
                  </a:srgbClr>
                </a:solidFill>
              </a:rPr>
              <a:t>, </a:t>
            </a:r>
            <a:r>
              <a:rPr lang="en-US" altLang="ko-KR" dirty="0" err="1" smtClean="0"/>
              <a:t>cf</a:t>
            </a:r>
            <a:r>
              <a:rPr lang="en-US" altLang="ko-KR" dirty="0" smtClean="0"/>
              <a:t>,</a:t>
            </a:r>
            <a:r>
              <a:rPr lang="ko-KR" altLang="en-US" dirty="0" err="1" smtClean="0"/>
              <a:t>해뜨다</a:t>
            </a:r>
            <a:endParaRPr lang="en-US" altLang="ko-KR" sz="2800" dirty="0" smtClean="0"/>
          </a:p>
          <a:p>
            <a:pPr marL="342900" marR="0" lvl="0" indent="-342900" algn="l" defTabSz="914400" rtl="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ko-KR" altLang="en-US" sz="2800" dirty="0" smtClean="0">
                <a:solidFill>
                  <a:srgbClr val="4F81BD">
                    <a:lumMod val="75000"/>
                  </a:srgbClr>
                </a:solidFill>
              </a:rPr>
              <a:t>운전하다</a:t>
            </a:r>
            <a:r>
              <a:rPr lang="en-US" altLang="ko-KR" sz="2800" dirty="0" smtClean="0">
                <a:solidFill>
                  <a:srgbClr val="4F81BD">
                    <a:lumMod val="75000"/>
                  </a:srgbClr>
                </a:solidFill>
              </a:rPr>
              <a:t>, </a:t>
            </a:r>
            <a:r>
              <a:rPr lang="ko-KR" altLang="en-US" sz="2800" dirty="0" err="1" smtClean="0">
                <a:solidFill>
                  <a:srgbClr val="4F81BD">
                    <a:lumMod val="75000"/>
                  </a:srgbClr>
                </a:solidFill>
              </a:rPr>
              <a:t>차밀리다</a:t>
            </a:r>
            <a:endParaRPr lang="en-US" altLang="ko-KR" sz="2800" dirty="0" smtClean="0">
              <a:solidFill>
                <a:srgbClr val="4F81BD">
                  <a:lumMod val="75000"/>
                </a:srgbClr>
              </a:solidFill>
            </a:endParaRPr>
          </a:p>
          <a:p>
            <a:pPr marL="342900" lvl="0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2700" dirty="0" smtClean="0">
                <a:solidFill>
                  <a:srgbClr val="4F81BD">
                    <a:lumMod val="75000"/>
                  </a:srgbClr>
                </a:solidFill>
              </a:rPr>
              <a:t>산</a:t>
            </a:r>
            <a:r>
              <a:rPr lang="en-US" altLang="ko-KR" sz="2700" dirty="0" smtClean="0">
                <a:solidFill>
                  <a:srgbClr val="4F81BD">
                    <a:lumMod val="75000"/>
                  </a:srgbClr>
                </a:solidFill>
              </a:rPr>
              <a:t>, </a:t>
            </a:r>
            <a:r>
              <a:rPr lang="ko-KR" altLang="en-US" sz="2700" dirty="0" smtClean="0">
                <a:solidFill>
                  <a:srgbClr val="4F81BD">
                    <a:lumMod val="75000"/>
                  </a:srgbClr>
                </a:solidFill>
              </a:rPr>
              <a:t>무덤</a:t>
            </a:r>
            <a:endParaRPr lang="en-US" altLang="ko-KR" sz="2700" dirty="0" smtClean="0">
              <a:solidFill>
                <a:srgbClr val="4F81BD">
                  <a:lumMod val="75000"/>
                </a:srgbClr>
              </a:solidFill>
            </a:endParaRPr>
          </a:p>
          <a:p>
            <a:pPr marL="342900" lvl="0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2700" dirty="0" err="1" smtClean="0">
                <a:solidFill>
                  <a:srgbClr val="4F81BD">
                    <a:lumMod val="75000"/>
                  </a:srgbClr>
                </a:solidFill>
              </a:rPr>
              <a:t>벌초</a:t>
            </a:r>
            <a:r>
              <a:rPr lang="ko-KR" altLang="en-US" sz="1500" dirty="0" err="1" smtClean="0">
                <a:solidFill>
                  <a:prstClr val="black"/>
                </a:solidFill>
              </a:rPr>
              <a:t>풀</a:t>
            </a:r>
            <a:r>
              <a:rPr lang="en-US" altLang="ko-KR" sz="1500" dirty="0" smtClean="0">
                <a:solidFill>
                  <a:prstClr val="black"/>
                </a:solidFill>
              </a:rPr>
              <a:t>(</a:t>
            </a:r>
            <a:r>
              <a:rPr lang="ko-KR" altLang="en-US" sz="1500" dirty="0" smtClean="0">
                <a:solidFill>
                  <a:prstClr val="black"/>
                </a:solidFill>
              </a:rPr>
              <a:t>식물</a:t>
            </a:r>
            <a:r>
              <a:rPr lang="en-US" altLang="ko-KR" sz="1500" dirty="0" smtClean="0">
                <a:solidFill>
                  <a:prstClr val="black"/>
                </a:solidFill>
              </a:rPr>
              <a:t>)+</a:t>
            </a:r>
            <a:r>
              <a:rPr lang="ko-KR" altLang="en-US" sz="1500" dirty="0" smtClean="0">
                <a:solidFill>
                  <a:prstClr val="black"/>
                </a:solidFill>
              </a:rPr>
              <a:t>자르다</a:t>
            </a:r>
            <a:endParaRPr lang="en-US" altLang="ko-KR" sz="1500" dirty="0" smtClean="0">
              <a:solidFill>
                <a:prstClr val="black"/>
              </a:solidFill>
            </a:endParaRPr>
          </a:p>
          <a:p>
            <a:pPr marL="342900" lvl="0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2700" dirty="0" err="1" smtClean="0">
                <a:solidFill>
                  <a:srgbClr val="4F81BD">
                    <a:lumMod val="75000"/>
                  </a:srgbClr>
                </a:solidFill>
              </a:rPr>
              <a:t>고향</a:t>
            </a:r>
            <a:r>
              <a:rPr lang="ko-KR" altLang="en-US" sz="1500" dirty="0" err="1" smtClean="0">
                <a:solidFill>
                  <a:prstClr val="black"/>
                </a:solidFill>
              </a:rPr>
              <a:t>태어나다</a:t>
            </a:r>
            <a:r>
              <a:rPr lang="en-US" altLang="ko-KR" sz="1500" dirty="0" smtClean="0">
                <a:solidFill>
                  <a:prstClr val="black"/>
                </a:solidFill>
              </a:rPr>
              <a:t>+</a:t>
            </a:r>
            <a:r>
              <a:rPr lang="ko-KR" altLang="en-US" sz="1500" dirty="0" smtClean="0">
                <a:solidFill>
                  <a:prstClr val="black"/>
                </a:solidFill>
              </a:rPr>
              <a:t>곳</a:t>
            </a:r>
            <a:endParaRPr lang="en-US" altLang="ko-KR" sz="1500" dirty="0">
              <a:solidFill>
                <a:prstClr val="black"/>
              </a:solidFill>
            </a:endParaRPr>
          </a:p>
          <a:p>
            <a:pPr marL="342900" lvl="0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altLang="ko-KR" sz="1500" dirty="0" smtClean="0">
              <a:solidFill>
                <a:prstClr val="black"/>
              </a:solidFill>
            </a:endParaRPr>
          </a:p>
          <a:p>
            <a:pPr marL="342900" lvl="0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altLang="ko-KR" sz="1500" dirty="0">
              <a:solidFill>
                <a:prstClr val="black"/>
              </a:solidFill>
            </a:endParaRPr>
          </a:p>
          <a:p>
            <a:pPr marL="342900" marR="0" lvl="0" indent="-342900" algn="l" defTabSz="914400" rtl="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altLang="ko-KR" sz="2800" dirty="0">
              <a:solidFill>
                <a:srgbClr val="4F81BD">
                  <a:lumMod val="75000"/>
                </a:srgbClr>
              </a:solidFill>
            </a:endParaRPr>
          </a:p>
          <a:p>
            <a:pPr marL="342900" marR="0" lvl="0" indent="-342900" algn="l" defTabSz="914400" rtl="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altLang="ko-KR" sz="2800" dirty="0" smtClean="0">
              <a:solidFill>
                <a:srgbClr val="4F81BD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48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328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b="1" dirty="0" err="1" smtClean="0"/>
              <a:t>일시동사</a:t>
            </a:r>
            <a:r>
              <a:rPr lang="en-US" altLang="ko-KR" b="1" dirty="0" smtClean="0"/>
              <a:t>;</a:t>
            </a:r>
            <a:br>
              <a:rPr lang="en-US" altLang="ko-KR" b="1" dirty="0" smtClean="0"/>
            </a:br>
            <a:r>
              <a:rPr lang="ko-KR" altLang="en-US" sz="1100" dirty="0" smtClean="0"/>
              <a:t>주어와 목적어에 따라 수동방향이 달라지거나 </a:t>
            </a:r>
            <a:r>
              <a:rPr lang="ko-KR" altLang="en-US" sz="1100" dirty="0" err="1" smtClean="0"/>
              <a:t>수향변화가</a:t>
            </a:r>
            <a:r>
              <a:rPr lang="ko-KR" altLang="en-US" sz="1100" dirty="0" smtClean="0"/>
              <a:t> 있는 동사</a:t>
            </a:r>
            <a:endParaRPr lang="ko-KR" altLang="en-US" sz="11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595933"/>
            <a:ext cx="2602632" cy="44973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dirty="0" err="1" smtClean="0"/>
              <a:t>이메일</a:t>
            </a:r>
            <a:r>
              <a:rPr lang="ko-KR" altLang="en-US" dirty="0" smtClean="0"/>
              <a:t> </a:t>
            </a:r>
            <a:r>
              <a:rPr lang="en-US" altLang="ko-KR" dirty="0" smtClean="0"/>
              <a:t>–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/>
              <a:t>신청하</a:t>
            </a:r>
            <a:r>
              <a:rPr lang="ko-KR" altLang="en-US" dirty="0"/>
              <a:t>다</a:t>
            </a:r>
            <a:r>
              <a:rPr lang="ko-KR" altLang="en-US" dirty="0" smtClean="0"/>
              <a:t> </a:t>
            </a:r>
            <a:r>
              <a:rPr lang="en-US" altLang="ko-KR" dirty="0" smtClean="0"/>
              <a:t>–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/>
              <a:t>질문하다 </a:t>
            </a:r>
            <a:r>
              <a:rPr lang="en-US" altLang="ko-KR" dirty="0" smtClean="0"/>
              <a:t>-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/>
              <a:t>보내다 </a:t>
            </a:r>
            <a:r>
              <a:rPr lang="en-US" altLang="ko-KR" dirty="0" smtClean="0"/>
              <a:t>-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/>
              <a:t>부르다 </a:t>
            </a:r>
            <a:r>
              <a:rPr lang="en-US" altLang="ko-KR" dirty="0" smtClean="0"/>
              <a:t>-</a:t>
            </a: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3140224" y="1667941"/>
            <a:ext cx="2727920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600" dirty="0" smtClean="0"/>
              <a:t>(</a:t>
            </a:r>
            <a:r>
              <a:rPr lang="ko-KR" altLang="en-US" sz="1600" dirty="0" smtClean="0"/>
              <a:t>내가</a:t>
            </a:r>
            <a:r>
              <a:rPr lang="en-US" altLang="ko-KR" sz="1600" dirty="0" smtClean="0"/>
              <a:t>) </a:t>
            </a:r>
            <a:r>
              <a:rPr lang="ko-KR" altLang="en-US" sz="1600" dirty="0" smtClean="0"/>
              <a:t>메일을 보내다</a:t>
            </a:r>
            <a:r>
              <a:rPr lang="en-US" altLang="ko-KR" sz="1600" dirty="0" smtClean="0"/>
              <a:t>. </a:t>
            </a:r>
          </a:p>
          <a:p>
            <a:pPr marL="0" indent="0">
              <a:buNone/>
            </a:pPr>
            <a:r>
              <a:rPr lang="en-US" altLang="ko-KR" sz="1600" dirty="0" smtClean="0">
                <a:solidFill>
                  <a:schemeClr val="bg1">
                    <a:lumMod val="75000"/>
                  </a:schemeClr>
                </a:solidFill>
              </a:rPr>
              <a:t>(</a:t>
            </a:r>
            <a:r>
              <a:rPr lang="ko-KR" altLang="en-US" sz="1600" dirty="0" smtClean="0">
                <a:solidFill>
                  <a:schemeClr val="bg1">
                    <a:lumMod val="75000"/>
                  </a:schemeClr>
                </a:solidFill>
              </a:rPr>
              <a:t>그가 내게</a:t>
            </a:r>
            <a:r>
              <a:rPr lang="en-US" altLang="ko-KR" sz="1600" dirty="0" smtClean="0">
                <a:solidFill>
                  <a:schemeClr val="bg1">
                    <a:lumMod val="75000"/>
                  </a:schemeClr>
                </a:solidFill>
              </a:rPr>
              <a:t>)</a:t>
            </a:r>
            <a:r>
              <a:rPr lang="ko-KR" altLang="en-US" sz="1600" dirty="0" smtClean="0"/>
              <a:t>메일을 보내다</a:t>
            </a:r>
            <a:r>
              <a:rPr lang="en-US" altLang="ko-KR" sz="1600" dirty="0" smtClean="0"/>
              <a:t>.</a:t>
            </a:r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r>
              <a:rPr lang="en-US" altLang="ko-KR" sz="1600" dirty="0" smtClean="0"/>
              <a:t>(</a:t>
            </a:r>
            <a:r>
              <a:rPr lang="ko-KR" altLang="en-US" sz="1600" dirty="0" smtClean="0"/>
              <a:t>내가 </a:t>
            </a:r>
            <a:r>
              <a:rPr lang="en-US" altLang="ko-KR" sz="1600" dirty="0" smtClean="0"/>
              <a:t>~</a:t>
            </a:r>
            <a:r>
              <a:rPr lang="ko-KR" altLang="en-US" sz="1600" dirty="0" smtClean="0"/>
              <a:t>에게</a:t>
            </a:r>
            <a:r>
              <a:rPr lang="en-US" altLang="ko-KR" sz="1600" dirty="0" smtClean="0"/>
              <a:t>) </a:t>
            </a:r>
            <a:r>
              <a:rPr lang="ko-KR" altLang="en-US" sz="1600" dirty="0" smtClean="0"/>
              <a:t>신청하다</a:t>
            </a:r>
            <a:r>
              <a:rPr lang="en-US" altLang="ko-KR" sz="1600" dirty="0" smtClean="0"/>
              <a:t>.</a:t>
            </a:r>
          </a:p>
          <a:p>
            <a:pPr marL="0" indent="0">
              <a:buNone/>
            </a:pPr>
            <a:r>
              <a:rPr lang="en-US" altLang="ko-KR" sz="1600" dirty="0" smtClean="0"/>
              <a:t>(~</a:t>
            </a:r>
            <a:r>
              <a:rPr lang="ko-KR" altLang="en-US" sz="1600" dirty="0" smtClean="0"/>
              <a:t>가 나에</a:t>
            </a:r>
            <a:r>
              <a:rPr lang="ko-KR" altLang="en-US" sz="1600" dirty="0"/>
              <a:t>게</a:t>
            </a:r>
            <a:r>
              <a:rPr lang="en-US" altLang="ko-KR" sz="1600" dirty="0" smtClean="0"/>
              <a:t>) </a:t>
            </a:r>
            <a:r>
              <a:rPr lang="ko-KR" altLang="en-US" sz="1600" dirty="0" smtClean="0"/>
              <a:t>신청하다</a:t>
            </a:r>
            <a:r>
              <a:rPr lang="en-US" altLang="ko-KR" sz="1600" dirty="0" smtClean="0"/>
              <a:t>.</a:t>
            </a:r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r>
              <a:rPr lang="en-US" altLang="ko-KR" sz="1600" dirty="0" smtClean="0"/>
              <a:t>(</a:t>
            </a:r>
            <a:r>
              <a:rPr lang="ko-KR" altLang="en-US" sz="1600" dirty="0" smtClean="0"/>
              <a:t>내가 </a:t>
            </a:r>
            <a:r>
              <a:rPr lang="en-US" altLang="ko-KR" sz="1600" dirty="0" smtClean="0"/>
              <a:t>~</a:t>
            </a:r>
            <a:r>
              <a:rPr lang="ko-KR" altLang="en-US" sz="1600" dirty="0" smtClean="0"/>
              <a:t>에게</a:t>
            </a:r>
            <a:r>
              <a:rPr lang="en-US" altLang="ko-KR" sz="1600" dirty="0" smtClean="0"/>
              <a:t>) </a:t>
            </a:r>
            <a:r>
              <a:rPr lang="ko-KR" altLang="en-US" sz="1600" dirty="0" smtClean="0"/>
              <a:t>질문하다</a:t>
            </a:r>
            <a:r>
              <a:rPr lang="en-US" altLang="ko-KR" sz="1600" dirty="0" smtClean="0"/>
              <a:t>.</a:t>
            </a:r>
          </a:p>
          <a:p>
            <a:pPr marL="0" indent="0">
              <a:buNone/>
            </a:pPr>
            <a:r>
              <a:rPr lang="en-US" altLang="ko-KR" sz="1600" dirty="0" smtClean="0"/>
              <a:t>(~</a:t>
            </a:r>
            <a:r>
              <a:rPr lang="ko-KR" altLang="en-US" sz="1600" dirty="0" smtClean="0"/>
              <a:t>가 나에게</a:t>
            </a:r>
            <a:r>
              <a:rPr lang="en-US" altLang="ko-KR" sz="1600" dirty="0" smtClean="0"/>
              <a:t>) </a:t>
            </a:r>
            <a:r>
              <a:rPr lang="ko-KR" altLang="en-US" sz="1600" dirty="0" smtClean="0"/>
              <a:t>질문하다</a:t>
            </a:r>
            <a:r>
              <a:rPr lang="en-US" altLang="ko-KR" sz="1600" dirty="0" smtClean="0"/>
              <a:t>.</a:t>
            </a:r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r>
              <a:rPr lang="en-US" altLang="ko-KR" sz="1600" dirty="0" smtClean="0"/>
              <a:t>(</a:t>
            </a:r>
            <a:r>
              <a:rPr lang="ko-KR" altLang="en-US" sz="1600" dirty="0" smtClean="0"/>
              <a:t>내가 </a:t>
            </a:r>
            <a:r>
              <a:rPr lang="en-US" altLang="ko-KR" sz="1600" dirty="0" smtClean="0"/>
              <a:t>~</a:t>
            </a:r>
            <a:r>
              <a:rPr lang="ko-KR" altLang="en-US" sz="1600" dirty="0" smtClean="0"/>
              <a:t>에게</a:t>
            </a:r>
            <a:r>
              <a:rPr lang="en-US" altLang="ko-KR" sz="1600" dirty="0" smtClean="0"/>
              <a:t>) </a:t>
            </a:r>
            <a:r>
              <a:rPr lang="ko-KR" altLang="en-US" sz="1600" dirty="0" smtClean="0"/>
              <a:t>사람을 보내다</a:t>
            </a:r>
            <a:r>
              <a:rPr lang="en-US" altLang="ko-KR" sz="1600" dirty="0" smtClean="0"/>
              <a:t>.</a:t>
            </a:r>
          </a:p>
          <a:p>
            <a:pPr marL="0" indent="0">
              <a:buNone/>
            </a:pPr>
            <a:r>
              <a:rPr lang="en-US" altLang="ko-KR" sz="1600" dirty="0" smtClean="0"/>
              <a:t>(~</a:t>
            </a:r>
            <a:r>
              <a:rPr lang="ko-KR" altLang="en-US" sz="1600" dirty="0" smtClean="0"/>
              <a:t>가 나에게</a:t>
            </a:r>
            <a:r>
              <a:rPr lang="en-US" altLang="ko-KR" sz="1600" dirty="0" smtClean="0"/>
              <a:t>) </a:t>
            </a:r>
            <a:r>
              <a:rPr lang="ko-KR" altLang="en-US" sz="1600" dirty="0" smtClean="0"/>
              <a:t>사람을 보내다</a:t>
            </a:r>
            <a:r>
              <a:rPr lang="en-US" altLang="ko-KR" sz="1600" dirty="0" smtClean="0"/>
              <a:t>.</a:t>
            </a:r>
          </a:p>
          <a:p>
            <a:pPr marL="0" indent="0">
              <a:buNone/>
            </a:pPr>
            <a:endParaRPr lang="en-US" altLang="ko-KR" sz="1600" dirty="0" smtClean="0"/>
          </a:p>
          <a:p>
            <a:pPr marL="0" indent="0">
              <a:buNone/>
            </a:pPr>
            <a:r>
              <a:rPr lang="en-US" altLang="ko-KR" sz="1600" dirty="0" smtClean="0"/>
              <a:t>(</a:t>
            </a:r>
            <a:r>
              <a:rPr lang="ko-KR" altLang="en-US" sz="1600" dirty="0" smtClean="0"/>
              <a:t>내가 그를</a:t>
            </a:r>
            <a:r>
              <a:rPr lang="en-US" altLang="ko-KR" sz="1600" dirty="0" smtClean="0"/>
              <a:t>) </a:t>
            </a:r>
            <a:r>
              <a:rPr lang="ko-KR" altLang="en-US" sz="1600" dirty="0" smtClean="0"/>
              <a:t>부르다</a:t>
            </a:r>
            <a:r>
              <a:rPr lang="en-US" altLang="ko-KR" sz="1600" dirty="0" smtClean="0"/>
              <a:t>.</a:t>
            </a:r>
          </a:p>
          <a:p>
            <a:pPr marL="0" indent="0">
              <a:buNone/>
            </a:pPr>
            <a:r>
              <a:rPr lang="en-US" altLang="ko-KR" sz="1600" dirty="0" smtClean="0"/>
              <a:t>(</a:t>
            </a:r>
            <a:r>
              <a:rPr lang="ko-KR" altLang="en-US" sz="1600" dirty="0" smtClean="0"/>
              <a:t>그가 나를</a:t>
            </a:r>
            <a:r>
              <a:rPr lang="en-US" altLang="ko-KR" sz="1600" dirty="0" smtClean="0"/>
              <a:t>) </a:t>
            </a:r>
            <a:r>
              <a:rPr lang="ko-KR" altLang="en-US" sz="1600" dirty="0" smtClean="0"/>
              <a:t>부르다</a:t>
            </a:r>
            <a:r>
              <a:rPr lang="en-US" altLang="ko-KR" sz="1600" dirty="0" smtClean="0"/>
              <a:t>.                  </a:t>
            </a:r>
            <a:endParaRPr lang="en-US" altLang="ko-KR" sz="1600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092552" y="1667941"/>
            <a:ext cx="2727920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600" dirty="0" smtClean="0"/>
              <a:t>어제 </a:t>
            </a:r>
            <a:r>
              <a:rPr lang="ko-KR" altLang="en-US" sz="1600" dirty="0" err="1" smtClean="0"/>
              <a:t>팀과제를</a:t>
            </a:r>
            <a:r>
              <a:rPr lang="ko-KR" altLang="en-US" sz="1600" dirty="0" smtClean="0"/>
              <a:t> 요약해서 </a:t>
            </a:r>
            <a:r>
              <a:rPr lang="ko-KR" altLang="en-US" sz="1600" dirty="0" err="1" smtClean="0"/>
              <a:t>네이버</a:t>
            </a:r>
            <a:r>
              <a:rPr lang="ko-KR" altLang="en-US" sz="1600" dirty="0" smtClean="0"/>
              <a:t> </a:t>
            </a:r>
            <a:r>
              <a:rPr lang="ko-KR" alt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메일로 보냈어</a:t>
            </a:r>
            <a:r>
              <a:rPr lang="en-US" altLang="ko-KR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r>
              <a:rPr lang="ko-KR" altLang="en-US" sz="1600" dirty="0" smtClean="0"/>
              <a:t>자격증을 받고 싶으면 지금 학교에 </a:t>
            </a:r>
            <a:r>
              <a:rPr lang="ko-KR" alt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신청해주세요</a:t>
            </a:r>
            <a:r>
              <a:rPr lang="en-US" altLang="ko-KR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r>
              <a:rPr lang="ko-KR" altLang="en-US" sz="1600" dirty="0" smtClean="0"/>
              <a:t>궁금한 점이 있으면 </a:t>
            </a:r>
            <a:r>
              <a:rPr lang="ko-KR" alt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질문주세요</a:t>
            </a:r>
            <a:r>
              <a:rPr lang="en-US" altLang="ko-KR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r>
              <a:rPr lang="ko-KR" altLang="en-US" sz="1600" dirty="0" smtClean="0"/>
              <a:t>원하시면 비서를 </a:t>
            </a:r>
            <a:r>
              <a:rPr lang="ko-KR" alt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보내드릴까요</a:t>
            </a:r>
            <a:r>
              <a:rPr lang="en-US" altLang="ko-KR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?</a:t>
            </a:r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r>
              <a:rPr lang="ko-KR" altLang="en-US" sz="1600" dirty="0" smtClean="0"/>
              <a:t>내가 </a:t>
            </a:r>
            <a:r>
              <a:rPr lang="ko-KR" altLang="en-US" sz="1600" dirty="0" err="1" smtClean="0"/>
              <a:t>언니방을</a:t>
            </a:r>
            <a:r>
              <a:rPr lang="ko-KR" altLang="en-US" sz="1600" dirty="0" smtClean="0"/>
              <a:t> 어질러놨다</a:t>
            </a:r>
            <a:r>
              <a:rPr lang="en-US" altLang="ko-KR" sz="1600" dirty="0" smtClean="0"/>
              <a:t>. </a:t>
            </a:r>
            <a:r>
              <a:rPr lang="ko-KR" altLang="en-US" sz="1600" dirty="0" smtClean="0"/>
              <a:t>그래서 언니가 </a:t>
            </a:r>
            <a:r>
              <a:rPr lang="ko-KR" alt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나를 불러서 혼냈다</a:t>
            </a:r>
            <a:r>
              <a:rPr lang="en-US" altLang="ko-KR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08492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ko-KR" sz="2400" dirty="0" smtClean="0"/>
          </a:p>
          <a:p>
            <a:r>
              <a:rPr lang="ko-KR" altLang="en-US" sz="2400" dirty="0" smtClean="0"/>
              <a:t>한 남자가 길을 걸어가다 책 한 권을 발견하고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 그것을 집어 들어 여자에게 </a:t>
            </a:r>
            <a:r>
              <a:rPr lang="ko-KR" altLang="en-US" sz="2400" dirty="0" smtClean="0">
                <a:solidFill>
                  <a:srgbClr val="FF0000"/>
                </a:solidFill>
              </a:rPr>
              <a:t>주었다</a:t>
            </a:r>
            <a:r>
              <a:rPr lang="en-US" altLang="ko-KR" sz="2400" dirty="0" smtClean="0"/>
              <a:t>.</a:t>
            </a:r>
          </a:p>
          <a:p>
            <a:endParaRPr lang="en-US" altLang="ko-KR" sz="2400" dirty="0"/>
          </a:p>
          <a:p>
            <a:r>
              <a:rPr lang="ko-KR" altLang="en-US" sz="2400" dirty="0" smtClean="0"/>
              <a:t>팬들이 가수가 왔다는 소식에 </a:t>
            </a:r>
            <a:r>
              <a:rPr lang="ko-KR" altLang="en-US" sz="2400" dirty="0" smtClean="0">
                <a:solidFill>
                  <a:srgbClr val="FF0000"/>
                </a:solidFill>
              </a:rPr>
              <a:t>몰려들었다</a:t>
            </a:r>
            <a:r>
              <a:rPr lang="ko-KR" altLang="en-US" sz="2400" dirty="0" smtClean="0"/>
              <a:t>가 </a:t>
            </a:r>
            <a:r>
              <a:rPr lang="ko-KR" altLang="en-US" sz="2400" dirty="0" smtClean="0">
                <a:solidFill>
                  <a:srgbClr val="FF0000"/>
                </a:solidFill>
              </a:rPr>
              <a:t>흩어졌다</a:t>
            </a:r>
            <a:r>
              <a:rPr lang="en-US" altLang="ko-KR" sz="2400" dirty="0" smtClean="0">
                <a:solidFill>
                  <a:srgbClr val="FF0000"/>
                </a:solidFill>
              </a:rPr>
              <a:t>.</a:t>
            </a:r>
          </a:p>
          <a:p>
            <a:endParaRPr lang="en-US" altLang="ko-KR" sz="2400" dirty="0"/>
          </a:p>
          <a:p>
            <a:r>
              <a:rPr lang="ko-KR" altLang="en-US" sz="2400" dirty="0" smtClean="0"/>
              <a:t>자전거가 내 자동차에 </a:t>
            </a:r>
            <a:r>
              <a:rPr lang="ko-KR" altLang="en-US" sz="2400" dirty="0" smtClean="0">
                <a:solidFill>
                  <a:srgbClr val="FF0000"/>
                </a:solidFill>
              </a:rPr>
              <a:t>박혔다</a:t>
            </a:r>
            <a:r>
              <a:rPr lang="en-US" altLang="ko-KR" sz="2400" dirty="0" smtClean="0"/>
              <a:t>.</a:t>
            </a:r>
          </a:p>
          <a:p>
            <a:endParaRPr lang="en-US" altLang="ko-KR" sz="2400" dirty="0"/>
          </a:p>
          <a:p>
            <a:r>
              <a:rPr lang="ko-KR" altLang="en-US" sz="2400" dirty="0" smtClean="0"/>
              <a:t>걱정하지 말고 </a:t>
            </a:r>
            <a:r>
              <a:rPr lang="ko-KR" altLang="en-US" sz="2400" dirty="0" smtClean="0">
                <a:solidFill>
                  <a:srgbClr val="FF0000"/>
                </a:solidFill>
              </a:rPr>
              <a:t>맡겨주세요</a:t>
            </a:r>
            <a:r>
              <a:rPr lang="en-US" altLang="ko-KR" sz="2400" dirty="0" smtClean="0"/>
              <a:t>.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5796136" y="4365104"/>
            <a:ext cx="1440160" cy="923330"/>
          </a:xfrm>
          <a:prstGeom prst="rect">
            <a:avLst/>
          </a:prstGeom>
          <a:ln>
            <a:solidFill>
              <a:schemeClr val="bg2">
                <a:lumMod val="1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altLang="ko-KR" dirty="0" smtClean="0"/>
              <a:t>1.</a:t>
            </a:r>
            <a:r>
              <a:rPr lang="ko-KR" altLang="en-US" dirty="0" smtClean="0"/>
              <a:t>책임</a:t>
            </a:r>
            <a:r>
              <a:rPr lang="en-US" altLang="ko-KR" dirty="0" smtClean="0"/>
              <a:t>,(</a:t>
            </a:r>
            <a:r>
              <a:rPr lang="ko-KR" altLang="en-US" dirty="0" smtClean="0"/>
              <a:t>담당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2.</a:t>
            </a:r>
            <a:r>
              <a:rPr lang="ko-KR" altLang="en-US" dirty="0" smtClean="0"/>
              <a:t>부담</a:t>
            </a:r>
            <a:endParaRPr lang="en-US" altLang="ko-KR" dirty="0" smtClean="0"/>
          </a:p>
          <a:p>
            <a:r>
              <a:rPr lang="en-US" altLang="ko-KR" dirty="0" smtClean="0"/>
              <a:t>3.</a:t>
            </a:r>
            <a:r>
              <a:rPr lang="ko-KR" altLang="en-US" dirty="0" smtClean="0"/>
              <a:t>맡기다</a:t>
            </a:r>
            <a:endParaRPr lang="en-US" altLang="ko-KR" dirty="0" smtClean="0"/>
          </a:p>
        </p:txBody>
      </p:sp>
      <p:cxnSp>
        <p:nvCxnSpPr>
          <p:cNvPr id="6" name="직선 연결선 5"/>
          <p:cNvCxnSpPr/>
          <p:nvPr/>
        </p:nvCxnSpPr>
        <p:spPr>
          <a:xfrm flipH="1">
            <a:off x="4644008" y="4688269"/>
            <a:ext cx="1152128" cy="3231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7064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677</Words>
  <Application>Microsoft Office PowerPoint</Application>
  <PresentationFormat>화면 슬라이드 쇼(4:3)</PresentationFormat>
  <Paragraphs>144</Paragraphs>
  <Slides>13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4" baseType="lpstr">
      <vt:lpstr>Office 테마</vt:lpstr>
      <vt:lpstr>PowerPoint 프레젠테이션</vt:lpstr>
      <vt:lpstr>완전히 까먹기 전에   !  재복습</vt:lpstr>
      <vt:lpstr>PowerPoint 프레젠테이션</vt:lpstr>
      <vt:lpstr>PowerPoint 프레젠테이션</vt:lpstr>
      <vt:lpstr>TEST</vt:lpstr>
      <vt:lpstr>추석에 관한 수화단어</vt:lpstr>
      <vt:lpstr>PowerPoint 프레젠테이션</vt:lpstr>
      <vt:lpstr>일시동사; 주어와 목적어에 따라 수동방향이 달라지거나 수향변화가 있는 동사</vt:lpstr>
      <vt:lpstr>PowerPoint 프레젠테이션</vt:lpstr>
      <vt:lpstr>물건구입</vt:lpstr>
      <vt:lpstr>식품코너에서~</vt:lpstr>
      <vt:lpstr>옷가게에서~</vt:lpstr>
      <vt:lpstr>참 고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12</cp:revision>
  <dcterms:created xsi:type="dcterms:W3CDTF">2013-10-10T04:47:22Z</dcterms:created>
  <dcterms:modified xsi:type="dcterms:W3CDTF">2013-10-17T04:40:20Z</dcterms:modified>
</cp:coreProperties>
</file>