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62" r:id="rId4"/>
    <p:sldId id="257" r:id="rId5"/>
    <p:sldId id="259" r:id="rId6"/>
    <p:sldId id="260" r:id="rId7"/>
    <p:sldId id="264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9F6F-70B2-4CB0-AE47-EFD43B18BD86}" type="datetimeFigureOut">
              <a:rPr lang="ko-KR" altLang="en-US" smtClean="0"/>
              <a:pPr/>
              <a:t>2013-10-10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0EFF-0813-4A98-A40C-E0CC5D054C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9F6F-70B2-4CB0-AE47-EFD43B18BD86}" type="datetimeFigureOut">
              <a:rPr lang="ko-KR" altLang="en-US" smtClean="0"/>
              <a:pPr/>
              <a:t>2013-10-10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0EFF-0813-4A98-A40C-E0CC5D054C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9F6F-70B2-4CB0-AE47-EFD43B18BD86}" type="datetimeFigureOut">
              <a:rPr lang="ko-KR" altLang="en-US" smtClean="0"/>
              <a:pPr/>
              <a:t>2013-10-10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0EFF-0813-4A98-A40C-E0CC5D054C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9F6F-70B2-4CB0-AE47-EFD43B18BD86}" type="datetimeFigureOut">
              <a:rPr lang="ko-KR" altLang="en-US" smtClean="0"/>
              <a:pPr/>
              <a:t>2013-10-10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0EFF-0813-4A98-A40C-E0CC5D054C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9F6F-70B2-4CB0-AE47-EFD43B18BD86}" type="datetimeFigureOut">
              <a:rPr lang="ko-KR" altLang="en-US" smtClean="0"/>
              <a:pPr/>
              <a:t>2013-10-10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0EFF-0813-4A98-A40C-E0CC5D054C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9F6F-70B2-4CB0-AE47-EFD43B18BD86}" type="datetimeFigureOut">
              <a:rPr lang="ko-KR" altLang="en-US" smtClean="0"/>
              <a:pPr/>
              <a:t>2013-10-10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0EFF-0813-4A98-A40C-E0CC5D054C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9F6F-70B2-4CB0-AE47-EFD43B18BD86}" type="datetimeFigureOut">
              <a:rPr lang="ko-KR" altLang="en-US" smtClean="0"/>
              <a:pPr/>
              <a:t>2013-10-10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0EFF-0813-4A98-A40C-E0CC5D054C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9F6F-70B2-4CB0-AE47-EFD43B18BD86}" type="datetimeFigureOut">
              <a:rPr lang="ko-KR" altLang="en-US" smtClean="0"/>
              <a:pPr/>
              <a:t>2013-10-10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0EFF-0813-4A98-A40C-E0CC5D054C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9F6F-70B2-4CB0-AE47-EFD43B18BD86}" type="datetimeFigureOut">
              <a:rPr lang="ko-KR" altLang="en-US" smtClean="0"/>
              <a:pPr/>
              <a:t>2013-10-10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0EFF-0813-4A98-A40C-E0CC5D054C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9F6F-70B2-4CB0-AE47-EFD43B18BD86}" type="datetimeFigureOut">
              <a:rPr lang="ko-KR" altLang="en-US" smtClean="0"/>
              <a:pPr/>
              <a:t>2013-10-10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0EFF-0813-4A98-A40C-E0CC5D054C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9F6F-70B2-4CB0-AE47-EFD43B18BD86}" type="datetimeFigureOut">
              <a:rPr lang="ko-KR" altLang="en-US" smtClean="0"/>
              <a:pPr/>
              <a:t>2013-10-10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0EFF-0813-4A98-A40C-E0CC5D054C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39F6F-70B2-4CB0-AE47-EFD43B18BD86}" type="datetimeFigureOut">
              <a:rPr lang="ko-KR" altLang="en-US" smtClean="0"/>
              <a:pPr/>
              <a:t>2013-10-10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E0EFF-0813-4A98-A40C-E0CC5D054C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오늘의 수업 목표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57374" y="2386018"/>
            <a:ext cx="8229600" cy="1471610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* </a:t>
            </a:r>
            <a:r>
              <a:rPr lang="ko-KR" altLang="en-US" dirty="0" smtClean="0"/>
              <a:t>수화부사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하지만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하다가 등</a:t>
            </a:r>
            <a:r>
              <a:rPr lang="en-US" altLang="ko-KR" sz="1400" dirty="0" smtClean="0"/>
              <a:t>)</a:t>
            </a:r>
            <a:r>
              <a:rPr lang="ko-KR" altLang="en-US" dirty="0" smtClean="0"/>
              <a:t>를 외워서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두 줄 이상 표현할 수 있다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모서리가 둥근 사각형 설명선 3"/>
          <p:cNvSpPr/>
          <p:nvPr/>
        </p:nvSpPr>
        <p:spPr>
          <a:xfrm rot="2586673">
            <a:off x="7177781" y="1607746"/>
            <a:ext cx="1071570" cy="857256"/>
          </a:xfrm>
          <a:prstGeom prst="wedgeRoundRectCallout">
            <a:avLst>
              <a:gd name="adj1" fmla="val -21849"/>
              <a:gd name="adj2" fmla="val 8027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>
                <a:solidFill>
                  <a:schemeClr val="accent1">
                    <a:lumMod val="50000"/>
                  </a:schemeClr>
                </a:solidFill>
              </a:rPr>
              <a:t>뺘</a:t>
            </a:r>
            <a:r>
              <a:rPr lang="ko-KR" altLang="en-US" dirty="0" err="1">
                <a:solidFill>
                  <a:schemeClr val="accent1">
                    <a:lumMod val="50000"/>
                  </a:schemeClr>
                </a:solidFill>
              </a:rPr>
              <a:t>샤</a:t>
            </a:r>
            <a:r>
              <a:rPr lang="en-US" altLang="ko-KR" dirty="0">
                <a:solidFill>
                  <a:schemeClr val="accent1">
                    <a:lumMod val="50000"/>
                  </a:schemeClr>
                </a:solidFill>
              </a:rPr>
              <a:t>!</a:t>
            </a:r>
            <a:endParaRPr lang="ko-KR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-142908" y="0"/>
            <a:ext cx="464347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4422"/>
            <a:ext cx="4186238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ko-KR" altLang="en-US" dirty="0" smtClean="0"/>
              <a:t>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해</a:t>
            </a:r>
            <a:r>
              <a:rPr lang="en-US" altLang="ko-KR" dirty="0" smtClean="0"/>
              <a:t>! </a:t>
            </a:r>
          </a:p>
          <a:p>
            <a:pPr>
              <a:lnSpc>
                <a:spcPct val="120000"/>
              </a:lnSpc>
              <a:buNone/>
            </a:pPr>
            <a:r>
              <a:rPr lang="ko-KR" altLang="en-US" dirty="0" smtClean="0"/>
              <a:t>하지마</a:t>
            </a:r>
            <a:r>
              <a:rPr lang="en-US" altLang="ko-KR" dirty="0" smtClean="0"/>
              <a:t>.</a:t>
            </a:r>
          </a:p>
          <a:p>
            <a:pPr>
              <a:lnSpc>
                <a:spcPct val="120000"/>
              </a:lnSpc>
              <a:buNone/>
            </a:pPr>
            <a:r>
              <a:rPr lang="ko-KR" altLang="en-US" dirty="0" smtClean="0"/>
              <a:t>해</a:t>
            </a:r>
            <a:r>
              <a:rPr lang="ko-KR" altLang="en-US" dirty="0"/>
              <a:t>도 </a:t>
            </a:r>
            <a:r>
              <a:rPr lang="ko-KR" altLang="en-US" dirty="0" smtClean="0"/>
              <a:t>된</a:t>
            </a:r>
            <a:r>
              <a:rPr lang="ko-KR" altLang="en-US" dirty="0"/>
              <a:t>다</a:t>
            </a:r>
            <a:r>
              <a:rPr lang="en-US" altLang="ko-KR" dirty="0" smtClean="0"/>
              <a:t>. </a:t>
            </a:r>
            <a:r>
              <a:rPr lang="ko-KR" altLang="en-US" sz="1900" dirty="0" smtClean="0">
                <a:solidFill>
                  <a:schemeClr val="accent1">
                    <a:lumMod val="75000"/>
                  </a:schemeClr>
                </a:solidFill>
              </a:rPr>
              <a:t>하다</a:t>
            </a:r>
            <a:r>
              <a:rPr lang="en-US" altLang="ko-KR" sz="19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ko-KR" altLang="en-US" sz="1900" dirty="0" smtClean="0">
                <a:solidFill>
                  <a:schemeClr val="accent1">
                    <a:lumMod val="75000"/>
                  </a:schemeClr>
                </a:solidFill>
              </a:rPr>
              <a:t>도</a:t>
            </a:r>
            <a:r>
              <a:rPr lang="en-US" altLang="ko-KR" sz="19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ko-KR" altLang="en-US" sz="1900" dirty="0" smtClean="0">
                <a:solidFill>
                  <a:schemeClr val="accent1">
                    <a:lumMod val="75000"/>
                  </a:schemeClr>
                </a:solidFill>
              </a:rPr>
              <a:t>되다</a:t>
            </a:r>
            <a:endParaRPr lang="en-US" altLang="ko-KR" sz="19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ko-KR" altLang="en-US" dirty="0" smtClean="0"/>
              <a:t>해야 한다</a:t>
            </a:r>
            <a:r>
              <a:rPr lang="en-US" altLang="ko-KR" dirty="0" smtClean="0"/>
              <a:t>. </a:t>
            </a:r>
            <a:r>
              <a:rPr lang="ko-KR" altLang="en-US" sz="1600" dirty="0" smtClean="0">
                <a:solidFill>
                  <a:schemeClr val="accent1">
                    <a:lumMod val="75000"/>
                  </a:schemeClr>
                </a:solidFill>
              </a:rPr>
              <a:t>하다</a:t>
            </a:r>
            <a:r>
              <a:rPr lang="en-US" altLang="ko-KR" sz="16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ko-KR" altLang="en-US" sz="1600" dirty="0" smtClean="0">
                <a:solidFill>
                  <a:schemeClr val="accent1">
                    <a:lumMod val="75000"/>
                  </a:schemeClr>
                </a:solidFill>
              </a:rPr>
              <a:t>야</a:t>
            </a:r>
            <a:r>
              <a:rPr lang="en-US" altLang="ko-KR" sz="16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ko-KR" altLang="en-US" sz="1600" dirty="0" smtClean="0">
                <a:solidFill>
                  <a:schemeClr val="accent1">
                    <a:lumMod val="75000"/>
                  </a:schemeClr>
                </a:solidFill>
              </a:rPr>
              <a:t>한다</a:t>
            </a:r>
            <a:r>
              <a:rPr lang="en-US" altLang="ko-KR" sz="16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ko-KR" altLang="en-US" sz="1600" dirty="0" smtClean="0">
                <a:solidFill>
                  <a:schemeClr val="accent1">
                    <a:lumMod val="75000"/>
                  </a:schemeClr>
                </a:solidFill>
              </a:rPr>
              <a:t>된다</a:t>
            </a:r>
            <a:r>
              <a:rPr lang="en-US" altLang="ko-KR" sz="16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altLang="ko-K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ko-KR" altLang="en-US" dirty="0" smtClean="0"/>
              <a:t>할 것이다</a:t>
            </a:r>
            <a:r>
              <a:rPr lang="en-US" altLang="ko-KR" dirty="0" smtClean="0"/>
              <a:t>. </a:t>
            </a:r>
            <a:r>
              <a:rPr lang="ko-KR" altLang="en-US" sz="1600" dirty="0" smtClean="0">
                <a:solidFill>
                  <a:schemeClr val="accent1">
                    <a:lumMod val="75000"/>
                  </a:schemeClr>
                </a:solidFill>
              </a:rPr>
              <a:t>하다</a:t>
            </a:r>
            <a:r>
              <a:rPr lang="en-US" altLang="ko-KR" sz="1600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ko-KR" altLang="en-US" sz="1600" dirty="0" smtClean="0">
                <a:solidFill>
                  <a:schemeClr val="accent1">
                    <a:lumMod val="75000"/>
                  </a:schemeClr>
                </a:solidFill>
              </a:rPr>
              <a:t>아마</a:t>
            </a:r>
            <a:endParaRPr lang="en-US" altLang="ko-K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ko-KR" altLang="en-US" dirty="0" smtClean="0"/>
              <a:t>하겠다</a:t>
            </a:r>
            <a:r>
              <a:rPr lang="en-US" altLang="ko-KR" dirty="0" smtClean="0"/>
              <a:t>.</a:t>
            </a:r>
            <a:r>
              <a:rPr lang="ko-KR" altLang="en-US" sz="1600" dirty="0">
                <a:solidFill>
                  <a:srgbClr val="4F81BD">
                    <a:lumMod val="75000"/>
                  </a:srgbClr>
                </a:solidFill>
              </a:rPr>
              <a:t> 하다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+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미래</a:t>
            </a:r>
            <a:r>
              <a:rPr lang="en-US" altLang="ko-KR" sz="1600" dirty="0">
                <a:solidFill>
                  <a:srgbClr val="4F81BD">
                    <a:lumMod val="75000"/>
                  </a:srgbClr>
                </a:solidFill>
              </a:rPr>
              <a:t> 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or 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하다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+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약속</a:t>
            </a:r>
            <a:endParaRPr lang="en-US" altLang="ko-KR" dirty="0" smtClean="0"/>
          </a:p>
          <a:p>
            <a:pPr>
              <a:lnSpc>
                <a:spcPct val="120000"/>
              </a:lnSpc>
              <a:buNone/>
            </a:pPr>
            <a:r>
              <a:rPr lang="ko-KR" altLang="en-US" dirty="0"/>
              <a:t>하</a:t>
            </a:r>
            <a:r>
              <a:rPr lang="ko-KR" altLang="en-US" dirty="0" smtClean="0"/>
              <a:t>였다</a:t>
            </a:r>
            <a:r>
              <a:rPr lang="en-US" altLang="ko-KR" dirty="0" smtClean="0"/>
              <a:t>. </a:t>
            </a:r>
            <a:r>
              <a:rPr lang="ko-KR" altLang="en-US" sz="1600" dirty="0">
                <a:solidFill>
                  <a:srgbClr val="4F81BD">
                    <a:lumMod val="75000"/>
                  </a:srgbClr>
                </a:solidFill>
              </a:rPr>
              <a:t>하다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+</a:t>
            </a:r>
            <a:r>
              <a:rPr lang="ko-KR" altLang="en-US" sz="1600" dirty="0">
                <a:solidFill>
                  <a:srgbClr val="4F81BD">
                    <a:lumMod val="75000"/>
                  </a:srgbClr>
                </a:solidFill>
              </a:rPr>
              <a:t>끝</a:t>
            </a:r>
            <a:endParaRPr lang="en-US" altLang="ko-KR" dirty="0" smtClean="0"/>
          </a:p>
          <a:p>
            <a:pPr>
              <a:lnSpc>
                <a:spcPct val="120000"/>
              </a:lnSpc>
              <a:buNone/>
            </a:pPr>
            <a:r>
              <a:rPr lang="ko-KR" altLang="en-US" dirty="0" smtClean="0"/>
              <a:t>해주세</a:t>
            </a:r>
            <a:r>
              <a:rPr lang="ko-KR" altLang="en-US" dirty="0"/>
              <a:t>요</a:t>
            </a:r>
            <a:r>
              <a:rPr lang="en-US" altLang="ko-KR" dirty="0" smtClean="0"/>
              <a:t>. 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하다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+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부탁</a:t>
            </a:r>
            <a:endParaRPr lang="en-US" altLang="ko-KR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929190" y="1571612"/>
            <a:ext cx="3786214" cy="3811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예제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</a:t>
            </a:r>
          </a:p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①오늘은 수업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한다</a:t>
            </a:r>
            <a:r>
              <a:rPr lang="en-US" altLang="ko-KR" sz="20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수업해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!)</a:t>
            </a:r>
          </a:p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2000" dirty="0" smtClean="0"/>
              <a:t>②넌 음치야</a:t>
            </a:r>
            <a:r>
              <a:rPr lang="en-US" altLang="ko-KR" sz="2000" dirty="0" smtClean="0"/>
              <a:t>.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노래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부르지마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③학교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가기 싫어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도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가야 된다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2000" dirty="0" smtClean="0"/>
              <a:t>④내일은 비가 </a:t>
            </a:r>
            <a:r>
              <a:rPr lang="ko-KR" altLang="en-US" sz="2000" dirty="0" smtClean="0">
                <a:solidFill>
                  <a:schemeClr val="accent1">
                    <a:lumMod val="75000"/>
                  </a:schemeClr>
                </a:solidFill>
              </a:rPr>
              <a:t>올 것이다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2000" dirty="0" smtClean="0"/>
              <a:t>⑤오늘 밤에 과제</a:t>
            </a:r>
            <a:r>
              <a:rPr lang="ko-KR" altLang="en-US" sz="2000" dirty="0"/>
              <a:t>를 </a:t>
            </a:r>
            <a:r>
              <a:rPr lang="ko-KR" altLang="en-US" sz="2000" dirty="0" smtClean="0">
                <a:solidFill>
                  <a:schemeClr val="accent1">
                    <a:lumMod val="75000"/>
                  </a:schemeClr>
                </a:solidFill>
              </a:rPr>
              <a:t>내겠다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2000" dirty="0"/>
              <a:t>⑥</a:t>
            </a:r>
            <a:r>
              <a:rPr lang="ko-KR" altLang="en-US" sz="2000" dirty="0" smtClean="0"/>
              <a:t>나는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시간 동안에 </a:t>
            </a:r>
            <a:r>
              <a:rPr lang="ko-KR" altLang="en-US" sz="2000" dirty="0" smtClean="0">
                <a:solidFill>
                  <a:schemeClr val="accent1">
                    <a:lumMod val="75000"/>
                  </a:schemeClr>
                </a:solidFill>
              </a:rPr>
              <a:t>기다렸다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342900" marR="0" lvl="0" indent="-342900" algn="l" defTabSz="914400" rtl="0" eaLnBrk="1" fontAlgn="auto" latinLnBrk="1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ko-KR" altLang="en-US" sz="2000" dirty="0" smtClean="0"/>
              <a:t>⑦자격증을 복사 </a:t>
            </a:r>
            <a:r>
              <a:rPr lang="ko-KR" altLang="en-US" sz="2000" dirty="0" smtClean="0">
                <a:solidFill>
                  <a:schemeClr val="accent1">
                    <a:lumMod val="75000"/>
                  </a:schemeClr>
                </a:solidFill>
              </a:rPr>
              <a:t>해주세요</a:t>
            </a:r>
            <a:r>
              <a:rPr lang="en-US" altLang="ko-KR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-142908" y="0"/>
            <a:ext cx="4071966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285720" y="1600200"/>
            <a:ext cx="4186238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ko-KR" altLang="en-US" sz="3200" dirty="0" smtClean="0"/>
              <a:t>할 뻔 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하다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+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뻔</a:t>
            </a:r>
            <a:endParaRPr lang="en-US" altLang="ko-KR" dirty="0" smtClean="0">
              <a:solidFill>
                <a:srgbClr val="4F81B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하지만</a:t>
            </a:r>
            <a:r>
              <a:rPr lang="en-US" altLang="ko-KR" sz="2800" dirty="0" smtClean="0"/>
              <a:t> 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하다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+</a:t>
            </a:r>
            <a:r>
              <a:rPr lang="ko-KR" altLang="en-US" dirty="0" err="1" smtClean="0">
                <a:solidFill>
                  <a:srgbClr val="4F81BD">
                    <a:lumMod val="75000"/>
                  </a:srgbClr>
                </a:solidFill>
              </a:rPr>
              <a:t>ㅈ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(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뒤집기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하다가</a:t>
            </a:r>
            <a:r>
              <a:rPr lang="en-US" altLang="ko-KR" sz="2800" dirty="0" smtClean="0"/>
              <a:t> 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하다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+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중간</a:t>
            </a:r>
            <a:endParaRPr lang="en-US" altLang="ko-KR" dirty="0" smtClean="0">
              <a:solidFill>
                <a:srgbClr val="4F81BD">
                  <a:lumMod val="75000"/>
                </a:srgbClr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하면서</a:t>
            </a:r>
            <a:r>
              <a:rPr lang="en-US" altLang="ko-KR" sz="2800" dirty="0" smtClean="0"/>
              <a:t> 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하다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+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계속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,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이어서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,</a:t>
            </a:r>
            <a:r>
              <a:rPr lang="en-US" altLang="ko-KR" sz="1600" dirty="0" err="1" smtClean="0">
                <a:solidFill>
                  <a:srgbClr val="4F81BD">
                    <a:lumMod val="75000"/>
                  </a:srgbClr>
                </a:solidFill>
              </a:rPr>
              <a:t>ing</a:t>
            </a:r>
            <a:endParaRPr lang="en-US" altLang="ko-KR" sz="1600" dirty="0" smtClean="0"/>
          </a:p>
          <a:p>
            <a:pPr>
              <a:lnSpc>
                <a:spcPct val="150000"/>
              </a:lnSpc>
              <a:buNone/>
            </a:pPr>
            <a:r>
              <a:rPr lang="ko-KR" altLang="en-US" sz="2800" dirty="0" smtClean="0"/>
              <a:t>하면</a:t>
            </a:r>
            <a:r>
              <a:rPr lang="en-US" altLang="ko-KR" sz="2800" dirty="0" smtClean="0"/>
              <a:t> 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하다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+~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면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, </a:t>
            </a:r>
            <a:r>
              <a:rPr lang="ko-KR" altLang="en-US" sz="1600" dirty="0" smtClean="0">
                <a:solidFill>
                  <a:srgbClr val="4F81BD">
                    <a:lumMod val="75000"/>
                  </a:srgbClr>
                </a:solidFill>
              </a:rPr>
              <a:t>만약</a:t>
            </a:r>
            <a:r>
              <a:rPr lang="en-US" altLang="ko-KR" sz="1600" dirty="0" smtClean="0">
                <a:solidFill>
                  <a:srgbClr val="4F81BD">
                    <a:lumMod val="75000"/>
                  </a:srgbClr>
                </a:solidFill>
              </a:rPr>
              <a:t>, if</a:t>
            </a:r>
            <a:endParaRPr lang="en-US" altLang="ko-KR" sz="1600" dirty="0" smtClean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4143372" y="2285992"/>
            <a:ext cx="5286412" cy="23574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en-US" altLang="ko-KR" sz="2000" dirty="0" smtClean="0"/>
              <a:t>&lt;</a:t>
            </a:r>
            <a:r>
              <a:rPr lang="ko-KR" altLang="en-US" sz="2000" dirty="0" smtClean="0"/>
              <a:t>예제</a:t>
            </a:r>
            <a:r>
              <a:rPr lang="en-US" altLang="ko-KR" sz="2000" dirty="0" smtClean="0"/>
              <a:t>&gt;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ko-KR" altLang="en-US" sz="2000" dirty="0" smtClean="0"/>
              <a:t>①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공부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하다가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머리가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터질뻔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했어요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ko-KR" altLang="en-US" sz="2000" dirty="0" smtClean="0"/>
              <a:t>② </a:t>
            </a:r>
            <a:r>
              <a:rPr lang="ko-KR" altLang="en-US" sz="2000" dirty="0" err="1" smtClean="0"/>
              <a:t>찜닭은</a:t>
            </a:r>
            <a:r>
              <a:rPr lang="ko-KR" altLang="en-US" sz="2000" dirty="0" smtClean="0"/>
              <a:t> 맛있</a:t>
            </a:r>
            <a:r>
              <a:rPr lang="ko-K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지만</a:t>
            </a:r>
            <a:r>
              <a:rPr lang="ko-KR" altLang="en-US" sz="2000" dirty="0" smtClean="0"/>
              <a:t> 자주 </a:t>
            </a:r>
            <a:r>
              <a:rPr lang="ko-K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먹으면</a:t>
            </a:r>
            <a:r>
              <a:rPr lang="ko-KR" altLang="en-US" sz="2000" dirty="0" smtClean="0"/>
              <a:t> </a:t>
            </a:r>
            <a:r>
              <a:rPr lang="ko-K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지겹겠다</a:t>
            </a:r>
            <a:r>
              <a:rPr lang="en-US" altLang="ko-KR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lang="ko-KR" altLang="en-US" sz="2000" dirty="0"/>
              <a:t>③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콜라에 우유를 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부으면</a:t>
            </a:r>
            <a:r>
              <a:rPr kumimoji="0" lang="ko-KR" altLang="en-US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터진다</a:t>
            </a:r>
            <a:r>
              <a:rPr kumimoji="0" lang="en-US" altLang="ko-KR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chemeClr val="accent1">
                    <a:lumMod val="75000"/>
                  </a:schemeClr>
                </a:solidFill>
              </a:rPr>
              <a:t>추석</a:t>
            </a:r>
            <a:r>
              <a:rPr lang="ko-KR" altLang="en-US" dirty="0" smtClean="0"/>
              <a:t>에 관한 수화단어</a:t>
            </a:r>
            <a:endParaRPr lang="ko-KR" altLang="en-US" sz="1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ko-KR" altLang="en-US" dirty="0" smtClean="0">
                <a:solidFill>
                  <a:schemeClr val="accent1">
                    <a:lumMod val="75000"/>
                  </a:schemeClr>
                </a:solidFill>
              </a:rPr>
              <a:t>추석</a:t>
            </a:r>
            <a:r>
              <a:rPr lang="ko-KR" altLang="en-US" sz="1600" dirty="0" smtClean="0"/>
              <a:t>송편</a:t>
            </a:r>
            <a:r>
              <a:rPr lang="en-US" altLang="ko-KR" sz="1600" dirty="0" smtClean="0"/>
              <a:t>,</a:t>
            </a:r>
            <a:r>
              <a:rPr lang="ko-KR" altLang="en-US" sz="1600" dirty="0" smtClean="0"/>
              <a:t>만두 </a:t>
            </a:r>
            <a:r>
              <a:rPr lang="en-US" altLang="ko-KR" sz="1600" dirty="0" smtClean="0"/>
              <a:t>+ </a:t>
            </a:r>
            <a:r>
              <a:rPr lang="ko-KR" altLang="en-US" sz="1600" dirty="0" smtClean="0"/>
              <a:t>식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행사</a:t>
            </a:r>
            <a:r>
              <a:rPr lang="en-US" altLang="ko-KR" sz="1600" dirty="0" smtClean="0"/>
              <a:t>)</a:t>
            </a:r>
            <a:endParaRPr lang="en-US" altLang="ko-KR" dirty="0" smtClean="0"/>
          </a:p>
          <a:p>
            <a:pPr>
              <a:lnSpc>
                <a:spcPct val="120000"/>
              </a:lnSpc>
            </a:pPr>
            <a:r>
              <a:rPr lang="ko-KR" altLang="en-US" dirty="0" smtClean="0">
                <a:solidFill>
                  <a:schemeClr val="accent1">
                    <a:lumMod val="75000"/>
                  </a:schemeClr>
                </a:solidFill>
              </a:rPr>
              <a:t>한복</a:t>
            </a:r>
            <a:endParaRPr lang="en-US" altLang="ko-K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ko-KR" altLang="en-US" dirty="0" err="1" smtClean="0">
                <a:solidFill>
                  <a:schemeClr val="accent1">
                    <a:lumMod val="75000"/>
                  </a:schemeClr>
                </a:solidFill>
              </a:rPr>
              <a:t>전</a:t>
            </a:r>
            <a:r>
              <a:rPr lang="ko-KR" altLang="en-US" sz="1800" dirty="0" err="1" smtClean="0">
                <a:solidFill>
                  <a:prstClr val="black"/>
                </a:solidFill>
              </a:rPr>
              <a:t>뒤집기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chemeClr val="accent1">
                    <a:lumMod val="75000"/>
                  </a:schemeClr>
                </a:solidFill>
              </a:rPr>
              <a:t>튀김</a:t>
            </a:r>
            <a:r>
              <a:rPr lang="ko-KR" altLang="en-US" sz="1800" dirty="0" smtClean="0"/>
              <a:t>기름</a:t>
            </a:r>
            <a:r>
              <a:rPr lang="en-US" altLang="ko-KR" sz="1800" dirty="0" smtClean="0"/>
              <a:t>+</a:t>
            </a:r>
            <a:r>
              <a:rPr lang="ko-KR" altLang="en-US" sz="1800" dirty="0" smtClean="0"/>
              <a:t>젓가락질</a:t>
            </a:r>
            <a:endParaRPr lang="en-US" altLang="ko-KR" sz="1800" dirty="0" smtClean="0"/>
          </a:p>
          <a:p>
            <a:pPr>
              <a:lnSpc>
                <a:spcPct val="120000"/>
              </a:lnSpc>
            </a:pPr>
            <a:r>
              <a:rPr lang="ko-KR" altLang="en-US" dirty="0" err="1" smtClean="0">
                <a:solidFill>
                  <a:srgbClr val="4F81BD">
                    <a:lumMod val="75000"/>
                  </a:srgbClr>
                </a:solidFill>
              </a:rPr>
              <a:t>연휴</a:t>
            </a:r>
            <a:r>
              <a:rPr lang="ko-KR" altLang="en-US" sz="1800" dirty="0" err="1" smtClean="0">
                <a:solidFill>
                  <a:prstClr val="black"/>
                </a:solidFill>
              </a:rPr>
              <a:t>계속</a:t>
            </a:r>
            <a:r>
              <a:rPr lang="en-US" altLang="ko-KR" sz="1800" dirty="0" smtClean="0">
                <a:solidFill>
                  <a:prstClr val="black"/>
                </a:solidFill>
              </a:rPr>
              <a:t>+</a:t>
            </a:r>
            <a:r>
              <a:rPr lang="ko-KR" altLang="en-US" sz="1800" dirty="0" smtClean="0">
                <a:solidFill>
                  <a:prstClr val="black"/>
                </a:solidFill>
              </a:rPr>
              <a:t>쉬다</a:t>
            </a:r>
            <a:endParaRPr lang="en-US" altLang="ko-KR" sz="1800" dirty="0" smtClean="0">
              <a:solidFill>
                <a:prstClr val="black"/>
              </a:solidFill>
            </a:endParaRPr>
          </a:p>
          <a:p>
            <a:pPr>
              <a:lnSpc>
                <a:spcPct val="120000"/>
              </a:lnSpc>
            </a:pP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고스톱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, 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훌라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, 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윷놀이</a:t>
            </a:r>
            <a:endParaRPr lang="en-US" altLang="ko-KR" dirty="0" smtClean="0">
              <a:solidFill>
                <a:srgbClr val="4F81BD">
                  <a:lumMod val="75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방콕</a:t>
            </a:r>
            <a:endParaRPr lang="en-US" altLang="ko-KR" dirty="0" smtClean="0">
              <a:solidFill>
                <a:srgbClr val="4F81BD">
                  <a:lumMod val="75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용돈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(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돈</a:t>
            </a:r>
            <a:r>
              <a:rPr lang="en-US" altLang="ko-KR" dirty="0">
                <a:solidFill>
                  <a:srgbClr val="4F81BD">
                    <a:lumMod val="75000"/>
                  </a:srgbClr>
                </a:solidFill>
              </a:rPr>
              <a:t>)</a:t>
            </a:r>
            <a:r>
              <a:rPr lang="en-US" altLang="ko-KR" dirty="0" smtClean="0">
                <a:solidFill>
                  <a:srgbClr val="4F81BD">
                    <a:lumMod val="75000"/>
                  </a:srgbClr>
                </a:solidFill>
              </a:rPr>
              <a:t>, </a:t>
            </a: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현금</a:t>
            </a:r>
            <a:endParaRPr lang="en-US" altLang="ko-KR" dirty="0" smtClean="0">
              <a:solidFill>
                <a:srgbClr val="4F81BD">
                  <a:lumMod val="75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제사</a:t>
            </a:r>
            <a:endParaRPr lang="en-US" altLang="ko-KR" dirty="0" smtClean="0">
              <a:solidFill>
                <a:srgbClr val="4F81BD">
                  <a:lumMod val="75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ko-KR" altLang="en-US" dirty="0" smtClean="0">
                <a:solidFill>
                  <a:srgbClr val="4F81BD">
                    <a:lumMod val="75000"/>
                  </a:srgbClr>
                </a:solidFill>
              </a:rPr>
              <a:t>특집영화</a:t>
            </a:r>
            <a:r>
              <a:rPr lang="ko-KR" altLang="en-US" sz="1800" dirty="0" smtClean="0">
                <a:solidFill>
                  <a:prstClr val="black"/>
                </a:solidFill>
              </a:rPr>
              <a:t>특별</a:t>
            </a:r>
            <a:r>
              <a:rPr lang="en-US" altLang="ko-KR" sz="1800" dirty="0" smtClean="0">
                <a:solidFill>
                  <a:prstClr val="black"/>
                </a:solidFill>
              </a:rPr>
              <a:t>+</a:t>
            </a:r>
            <a:r>
              <a:rPr lang="ko-KR" altLang="en-US" sz="1800" dirty="0" smtClean="0">
                <a:solidFill>
                  <a:prstClr val="black"/>
                </a:solidFill>
              </a:rPr>
              <a:t>영화</a:t>
            </a:r>
            <a:endParaRPr lang="en-US" altLang="ko-KR" dirty="0" smtClean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714876" y="1571612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ko-K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할아버지</a:t>
            </a:r>
            <a:r>
              <a:rPr kumimoji="0" lang="en-US" altLang="ko-K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ko-K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할머니</a:t>
            </a:r>
            <a:r>
              <a:rPr kumimoji="0" lang="en-US" altLang="ko-K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ko-K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이모</a:t>
            </a:r>
            <a:r>
              <a:rPr kumimoji="0" lang="en-US" altLang="ko-K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ko-K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고모</a:t>
            </a:r>
            <a:r>
              <a:rPr kumimoji="0" lang="en-US" altLang="ko-K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</a:t>
            </a:r>
            <a:r>
              <a:rPr kumimoji="0" lang="ko-K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삼촌</a:t>
            </a:r>
            <a:r>
              <a:rPr kumimoji="0" lang="en-US" altLang="ko-K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ko-K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사촌</a:t>
            </a:r>
            <a:endParaRPr lang="en-US" altLang="ko-KR" sz="2800" dirty="0">
              <a:solidFill>
                <a:srgbClr val="4F81BD">
                  <a:lumMod val="75000"/>
                </a:srgbClr>
              </a:solidFill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ko-KR" altLang="en-US" sz="2800" dirty="0" smtClean="0">
                <a:solidFill>
                  <a:srgbClr val="4F81BD">
                    <a:lumMod val="75000"/>
                  </a:srgbClr>
                </a:solidFill>
              </a:rPr>
              <a:t>보름달</a:t>
            </a:r>
            <a:r>
              <a:rPr lang="en-US" altLang="ko-KR" sz="2800" dirty="0" smtClean="0">
                <a:solidFill>
                  <a:srgbClr val="4F81BD">
                    <a:lumMod val="75000"/>
                  </a:srgbClr>
                </a:solidFill>
              </a:rPr>
              <a:t>, </a:t>
            </a:r>
            <a:r>
              <a:rPr lang="en-US" altLang="ko-KR" dirty="0" err="1" smtClean="0"/>
              <a:t>cf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해뜨다</a:t>
            </a:r>
            <a:endParaRPr lang="en-US" altLang="ko-KR" sz="2800" dirty="0" smtClean="0"/>
          </a:p>
          <a:p>
            <a:pPr marL="342900" marR="0" lvl="0" indent="-342900" algn="l" defTabSz="914400" rtl="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ko-KR" altLang="en-US" sz="2800" dirty="0" smtClean="0">
                <a:solidFill>
                  <a:srgbClr val="4F81BD">
                    <a:lumMod val="75000"/>
                  </a:srgbClr>
                </a:solidFill>
              </a:rPr>
              <a:t>운전하다</a:t>
            </a:r>
            <a:r>
              <a:rPr lang="en-US" altLang="ko-KR" sz="2800" dirty="0" smtClean="0">
                <a:solidFill>
                  <a:srgbClr val="4F81BD">
                    <a:lumMod val="75000"/>
                  </a:srgbClr>
                </a:solidFill>
              </a:rPr>
              <a:t>, </a:t>
            </a:r>
            <a:r>
              <a:rPr lang="ko-KR" altLang="en-US" sz="2800" dirty="0" err="1" smtClean="0">
                <a:solidFill>
                  <a:srgbClr val="4F81BD">
                    <a:lumMod val="75000"/>
                  </a:srgbClr>
                </a:solidFill>
              </a:rPr>
              <a:t>차밀리다</a:t>
            </a:r>
            <a:endParaRPr lang="en-US" altLang="ko-KR" sz="2800" dirty="0" smtClean="0">
              <a:solidFill>
                <a:srgbClr val="4F81BD">
                  <a:lumMod val="75000"/>
                </a:srgbClr>
              </a:solidFill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2700" dirty="0" smtClean="0">
                <a:solidFill>
                  <a:srgbClr val="4F81BD">
                    <a:lumMod val="75000"/>
                  </a:srgbClr>
                </a:solidFill>
              </a:rPr>
              <a:t>산</a:t>
            </a:r>
            <a:r>
              <a:rPr lang="en-US" altLang="ko-KR" sz="2700" dirty="0" smtClean="0">
                <a:solidFill>
                  <a:srgbClr val="4F81BD">
                    <a:lumMod val="75000"/>
                  </a:srgbClr>
                </a:solidFill>
              </a:rPr>
              <a:t>, </a:t>
            </a:r>
            <a:r>
              <a:rPr lang="ko-KR" altLang="en-US" sz="2700" dirty="0" smtClean="0">
                <a:solidFill>
                  <a:srgbClr val="4F81BD">
                    <a:lumMod val="75000"/>
                  </a:srgbClr>
                </a:solidFill>
              </a:rPr>
              <a:t>무덤</a:t>
            </a:r>
            <a:endParaRPr lang="en-US" altLang="ko-KR" sz="2700" dirty="0" smtClean="0">
              <a:solidFill>
                <a:srgbClr val="4F81BD">
                  <a:lumMod val="75000"/>
                </a:srgbClr>
              </a:solidFill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2700" dirty="0" err="1" smtClean="0">
                <a:solidFill>
                  <a:srgbClr val="4F81BD">
                    <a:lumMod val="75000"/>
                  </a:srgbClr>
                </a:solidFill>
              </a:rPr>
              <a:t>벌초</a:t>
            </a:r>
            <a:r>
              <a:rPr lang="ko-KR" altLang="en-US" sz="1500" dirty="0" err="1" smtClean="0">
                <a:solidFill>
                  <a:prstClr val="black"/>
                </a:solidFill>
              </a:rPr>
              <a:t>풀</a:t>
            </a:r>
            <a:r>
              <a:rPr lang="en-US" altLang="ko-KR" sz="1500" dirty="0" smtClean="0">
                <a:solidFill>
                  <a:prstClr val="black"/>
                </a:solidFill>
              </a:rPr>
              <a:t>(</a:t>
            </a:r>
            <a:r>
              <a:rPr lang="ko-KR" altLang="en-US" sz="1500" dirty="0" smtClean="0">
                <a:solidFill>
                  <a:prstClr val="black"/>
                </a:solidFill>
              </a:rPr>
              <a:t>식물</a:t>
            </a:r>
            <a:r>
              <a:rPr lang="en-US" altLang="ko-KR" sz="1500" dirty="0" smtClean="0">
                <a:solidFill>
                  <a:prstClr val="black"/>
                </a:solidFill>
              </a:rPr>
              <a:t>)+</a:t>
            </a:r>
            <a:r>
              <a:rPr lang="ko-KR" altLang="en-US" sz="1500" dirty="0" smtClean="0">
                <a:solidFill>
                  <a:prstClr val="black"/>
                </a:solidFill>
              </a:rPr>
              <a:t>자르다</a:t>
            </a:r>
            <a:endParaRPr lang="en-US" altLang="ko-KR" sz="1500" dirty="0" smtClean="0">
              <a:solidFill>
                <a:prstClr val="black"/>
              </a:solidFill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2700" dirty="0" err="1" smtClean="0">
                <a:solidFill>
                  <a:srgbClr val="4F81BD">
                    <a:lumMod val="75000"/>
                  </a:srgbClr>
                </a:solidFill>
              </a:rPr>
              <a:t>고향</a:t>
            </a:r>
            <a:r>
              <a:rPr lang="ko-KR" altLang="en-US" sz="1500" dirty="0" err="1" smtClean="0">
                <a:solidFill>
                  <a:prstClr val="black"/>
                </a:solidFill>
              </a:rPr>
              <a:t>태어나다</a:t>
            </a:r>
            <a:r>
              <a:rPr lang="en-US" altLang="ko-KR" sz="1500" dirty="0" smtClean="0">
                <a:solidFill>
                  <a:prstClr val="black"/>
                </a:solidFill>
              </a:rPr>
              <a:t>+</a:t>
            </a:r>
            <a:r>
              <a:rPr lang="ko-KR" altLang="en-US" sz="1500" dirty="0" smtClean="0">
                <a:solidFill>
                  <a:prstClr val="black"/>
                </a:solidFill>
              </a:rPr>
              <a:t>곳</a:t>
            </a:r>
            <a:endParaRPr lang="en-US" altLang="ko-KR" sz="1500" dirty="0">
              <a:solidFill>
                <a:prstClr val="black"/>
              </a:solidFill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altLang="ko-KR" sz="1500" dirty="0" smtClean="0">
              <a:solidFill>
                <a:prstClr val="black"/>
              </a:solidFill>
            </a:endParaRPr>
          </a:p>
          <a:p>
            <a:pPr marL="342900" lvl="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altLang="ko-KR" sz="1500" dirty="0">
              <a:solidFill>
                <a:prstClr val="black"/>
              </a:solidFill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ko-KR" sz="2800" dirty="0">
              <a:solidFill>
                <a:srgbClr val="4F81BD">
                  <a:lumMod val="75000"/>
                </a:srgbClr>
              </a:solidFill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altLang="ko-KR" sz="2800" dirty="0" smtClean="0">
              <a:solidFill>
                <a:srgbClr val="4F81BD">
                  <a:lumMod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14562"/>
            <a:ext cx="8229600" cy="2571760"/>
          </a:xfrm>
        </p:spPr>
        <p:txBody>
          <a:bodyPr>
            <a:normAutofit/>
          </a:bodyPr>
          <a:lstStyle/>
          <a:p>
            <a:r>
              <a:rPr lang="en-US" altLang="ko-KR" sz="3600" dirty="0" smtClean="0"/>
              <a:t>“</a:t>
            </a:r>
            <a:r>
              <a:rPr lang="ko-KR" altLang="en-US" sz="3600" dirty="0" smtClean="0"/>
              <a:t>추석연휴 동안에 뭐하고 보내셨나요</a:t>
            </a:r>
            <a:r>
              <a:rPr lang="en-US" altLang="ko-KR" sz="3600" dirty="0" smtClean="0"/>
              <a:t>?”</a:t>
            </a: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ko-KR" altLang="en-US" sz="2800" dirty="0" smtClean="0"/>
              <a:t>수화로 표현해보세요</a:t>
            </a:r>
            <a:r>
              <a:rPr lang="en-US" altLang="ko-KR" sz="2800" dirty="0" smtClean="0">
                <a:sym typeface="Wingdings" pitchFamily="2" charset="2"/>
              </a:rPr>
              <a:t></a:t>
            </a:r>
            <a:endParaRPr lang="ko-KR" altLang="en-US" sz="4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9997" y="6107566"/>
            <a:ext cx="1207300" cy="750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제목 1"/>
          <p:cNvSpPr txBox="1">
            <a:spLocks/>
          </p:cNvSpPr>
          <p:nvPr/>
        </p:nvSpPr>
        <p:spPr>
          <a:xfrm>
            <a:off x="8833005" y="6179004"/>
            <a:ext cx="310995" cy="5715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@</a:t>
            </a:r>
            <a:r>
              <a:rPr kumimoji="0" lang="ko-KR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황진옥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예제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기관견학 및 봉사활동 공지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dirty="0" smtClean="0">
                <a:solidFill>
                  <a:schemeClr val="accent1">
                    <a:lumMod val="75000"/>
                  </a:schemeClr>
                </a:solidFill>
              </a:rPr>
              <a:t>&lt;</a:t>
            </a:r>
            <a:r>
              <a:rPr lang="ko-KR" altLang="en-US" dirty="0" smtClean="0">
                <a:solidFill>
                  <a:schemeClr val="accent1">
                    <a:lumMod val="75000"/>
                  </a:schemeClr>
                </a:solidFill>
              </a:rPr>
              <a:t>봉사활동</a:t>
            </a:r>
            <a:r>
              <a:rPr lang="en-US" altLang="ko-KR" dirty="0" smtClean="0">
                <a:solidFill>
                  <a:schemeClr val="accent1">
                    <a:lumMod val="75000"/>
                  </a:schemeClr>
                </a:solidFill>
              </a:rPr>
              <a:t>&gt;</a:t>
            </a:r>
          </a:p>
          <a:p>
            <a:pPr>
              <a:buNone/>
            </a:pPr>
            <a:r>
              <a:rPr lang="ko-KR" altLang="en-US" sz="2400" dirty="0" err="1" smtClean="0"/>
              <a:t>농아인협회</a:t>
            </a:r>
            <a:r>
              <a:rPr lang="ko-KR" altLang="en-US" sz="2400" dirty="0" smtClean="0"/>
              <a:t> 수성구지부</a:t>
            </a:r>
            <a:r>
              <a:rPr lang="en-US" altLang="ko-KR" sz="2400" dirty="0" smtClean="0"/>
              <a:t> </a:t>
            </a:r>
            <a:r>
              <a:rPr lang="en-US" altLang="ko-KR" sz="2400" b="1" dirty="0" smtClean="0"/>
              <a:t>“</a:t>
            </a:r>
            <a:r>
              <a:rPr lang="ko-KR" altLang="en-US" sz="2400" b="1" dirty="0" smtClean="0"/>
              <a:t>수화홍보</a:t>
            </a:r>
            <a:r>
              <a:rPr lang="en-US" altLang="ko-KR" sz="2400" b="1" dirty="0" smtClean="0"/>
              <a:t>”</a:t>
            </a:r>
          </a:p>
          <a:p>
            <a:pPr>
              <a:buNone/>
            </a:pPr>
            <a:r>
              <a:rPr lang="en-US" altLang="ko-KR" sz="1800" dirty="0" smtClean="0"/>
              <a:t>   10</a:t>
            </a:r>
            <a:r>
              <a:rPr lang="ko-KR" altLang="en-US" sz="1800" dirty="0" smtClean="0"/>
              <a:t>월 </a:t>
            </a:r>
            <a:r>
              <a:rPr lang="en-US" altLang="ko-KR" sz="1800" dirty="0" smtClean="0"/>
              <a:t>16</a:t>
            </a:r>
            <a:r>
              <a:rPr lang="ko-KR" altLang="en-US" sz="1800" dirty="0" smtClean="0"/>
              <a:t>일 수요일 </a:t>
            </a:r>
            <a:r>
              <a:rPr lang="en-US" altLang="ko-KR" sz="1800" dirty="0" smtClean="0"/>
              <a:t>5</a:t>
            </a:r>
            <a:r>
              <a:rPr lang="ko-KR" altLang="en-US" sz="1800" dirty="0" smtClean="0"/>
              <a:t>시까지 들어가야 함</a:t>
            </a:r>
            <a:r>
              <a:rPr lang="en-US" altLang="ko-KR" sz="1800" dirty="0" smtClean="0"/>
              <a:t>.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6</a:t>
            </a:r>
            <a:r>
              <a:rPr lang="ko-KR" altLang="en-US" sz="1800" dirty="0" smtClean="0"/>
              <a:t>명 모집</a:t>
            </a:r>
            <a:endParaRPr lang="en-US" altLang="ko-KR" sz="1800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chemeClr val="accent1">
                    <a:lumMod val="75000"/>
                  </a:schemeClr>
                </a:solidFill>
              </a:rPr>
              <a:t>&lt;</a:t>
            </a:r>
            <a:r>
              <a:rPr lang="ko-KR" altLang="en-US" dirty="0" smtClean="0">
                <a:solidFill>
                  <a:schemeClr val="accent1">
                    <a:lumMod val="75000"/>
                  </a:schemeClr>
                </a:solidFill>
              </a:rPr>
              <a:t>기관견학</a:t>
            </a:r>
            <a:r>
              <a:rPr lang="en-US" altLang="ko-KR" dirty="0" smtClean="0">
                <a:solidFill>
                  <a:schemeClr val="accent1">
                    <a:lumMod val="75000"/>
                  </a:schemeClr>
                </a:solidFill>
              </a:rPr>
              <a:t>&gt;</a:t>
            </a:r>
          </a:p>
          <a:p>
            <a:pPr>
              <a:buNone/>
            </a:pP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대구농아인협회</a:t>
            </a:r>
            <a:r>
              <a:rPr lang="ko-KR" altLang="en-US" sz="2400" dirty="0" smtClean="0"/>
              <a:t> 본부 </a:t>
            </a:r>
            <a:r>
              <a:rPr lang="en-US" altLang="ko-KR" sz="2400" dirty="0" smtClean="0"/>
              <a:t>(</a:t>
            </a:r>
            <a:r>
              <a:rPr lang="ko-KR" altLang="en-US" sz="2400" dirty="0" err="1" smtClean="0"/>
              <a:t>영대병원역</a:t>
            </a:r>
            <a:r>
              <a:rPr lang="ko-KR" altLang="en-US" sz="2400" dirty="0" smtClean="0"/>
              <a:t> 출구 바로 위에</a:t>
            </a:r>
            <a:r>
              <a:rPr lang="en-US" altLang="ko-KR" sz="2400" dirty="0" smtClean="0"/>
              <a:t>) </a:t>
            </a:r>
          </a:p>
          <a:p>
            <a:pPr>
              <a:buNone/>
            </a:pPr>
            <a:r>
              <a:rPr lang="ko-KR" altLang="en-US" sz="2400" dirty="0" smtClean="0"/>
              <a:t> </a:t>
            </a:r>
            <a:r>
              <a:rPr lang="ko-KR" altLang="en-US" sz="1600" dirty="0" smtClean="0"/>
              <a:t>단체로 </a:t>
            </a:r>
            <a:r>
              <a:rPr lang="en-US" altLang="ko-KR" sz="1600" dirty="0" smtClean="0"/>
              <a:t>10</a:t>
            </a:r>
            <a:r>
              <a:rPr lang="ko-KR" altLang="en-US" sz="1600" dirty="0" smtClean="0"/>
              <a:t>명 모집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날짜는 팀에서 결정</a:t>
            </a:r>
            <a:endParaRPr lang="en-US" altLang="ko-KR" sz="2400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sz="1800" dirty="0" smtClean="0"/>
              <a:t>장애학생지원센터 </a:t>
            </a:r>
            <a:r>
              <a:rPr lang="ko-KR" altLang="en-US" sz="1800" dirty="0" err="1" smtClean="0"/>
              <a:t>신홍섭쌤께로</a:t>
            </a:r>
            <a:r>
              <a:rPr lang="ko-KR" altLang="en-US" sz="1800" dirty="0" smtClean="0"/>
              <a:t> 신청하세요</a:t>
            </a:r>
            <a:r>
              <a:rPr lang="en-US" altLang="ko-KR" sz="1800" dirty="0" smtClean="0"/>
              <a:t>~</a:t>
            </a:r>
            <a:endParaRPr lang="ko-KR" altLang="en-US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298</Words>
  <Application>Microsoft Office PowerPoint</Application>
  <PresentationFormat>화면 슬라이드 쇼(4:3)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오늘의 수업 목표</vt:lpstr>
      <vt:lpstr>PowerPoint 프레젠테이션</vt:lpstr>
      <vt:lpstr>PowerPoint 프레젠테이션</vt:lpstr>
      <vt:lpstr>추석에 관한 수화단어</vt:lpstr>
      <vt:lpstr>“추석연휴 동안에 뭐하고 보내셨나요?”  수화로 표현해보세요</vt:lpstr>
      <vt:lpstr>예제</vt:lpstr>
      <vt:lpstr>기관견학 및 봉사활동 공지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Com</dc:creator>
  <cp:lastModifiedBy>user</cp:lastModifiedBy>
  <cp:revision>42</cp:revision>
  <dcterms:created xsi:type="dcterms:W3CDTF">2013-09-26T00:36:49Z</dcterms:created>
  <dcterms:modified xsi:type="dcterms:W3CDTF">2013-10-10T01:55:11Z</dcterms:modified>
</cp:coreProperties>
</file>