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7" r:id="rId4"/>
    <p:sldId id="268" r:id="rId5"/>
    <p:sldId id="270" r:id="rId6"/>
    <p:sldId id="269" r:id="rId7"/>
  </p:sldIdLst>
  <p:sldSz cx="9144000" cy="6858000" type="screen4x3"/>
  <p:notesSz cx="6648450" cy="97742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65923" y="0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E3073C27-9677-414C-94B7-F61A357E1FE2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4845" y="4642765"/>
            <a:ext cx="5318760" cy="439840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8" y="9283831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65923" y="9283831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E1C88901-DCE2-4482-B862-76DE96E4B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80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D11B-632F-446A-89F6-CC80A21299E4}" type="datetimeFigureOut">
              <a:rPr lang="ko-KR" altLang="en-US" smtClean="0"/>
              <a:pPr/>
              <a:t>2014-11-24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122 요양병원\단체사진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0739"/>
            <a:ext cx="9156567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0" y="-145104"/>
            <a:ext cx="9180528" cy="1258517"/>
            <a:chOff x="0" y="-142900"/>
            <a:chExt cx="9180528" cy="11260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12" name="Picture 19" descr="UI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0946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자원봉사 기념사진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80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42900"/>
            <a:ext cx="9167551" cy="1241264"/>
            <a:chOff x="0" y="-142900"/>
            <a:chExt cx="9167551" cy="1110564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19726" y="-4357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152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5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5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" name="Picture 2" descr="C:\Users\user\Desktop\1122 요양병원\몸풀기체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691"/>
            <a:ext cx="9144000" cy="55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35925"/>
            <a:ext cx="9180528" cy="1332677"/>
            <a:chOff x="0" y="-136659"/>
            <a:chExt cx="9180528" cy="1192351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1520" y="-136659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5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5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" name="Picture 2" descr="C:\Users\user\Desktop\1122 요양병원\레크레이션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" y="1106208"/>
            <a:ext cx="9144000" cy="54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2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-145104"/>
            <a:ext cx="9180528" cy="1258517"/>
            <a:chOff x="0" y="-142900"/>
            <a:chExt cx="9180528" cy="1126000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-28138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0946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5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5400" b="1" dirty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" name="Picture 2" descr="C:\Users\user\Desktop\1122 요양병원\레크레이션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358"/>
            <a:ext cx="9144000" cy="54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1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42900"/>
            <a:ext cx="9180528" cy="1339652"/>
            <a:chOff x="0" y="-142900"/>
            <a:chExt cx="9180528" cy="1198592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152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5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5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" name="Picture 2" descr="C:\Users\user\Desktop\1122 요양병원\레크레이션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76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42900"/>
            <a:ext cx="9180528" cy="1339652"/>
            <a:chOff x="0" y="-142900"/>
            <a:chExt cx="9180528" cy="1198592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152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54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5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5(</a:t>
              </a:r>
              <a:r>
                <a:rPr lang="ko-KR" altLang="en-US" sz="5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퀴즈</a:t>
              </a:r>
              <a:r>
                <a:rPr lang="en-US" altLang="ko-KR" sz="5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123" name="Picture 3" descr="\\1-36\파일공유\11월22일 자원봉사사진\20141122_15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692"/>
            <a:ext cx="9144000" cy="554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6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21</Words>
  <Application>Microsoft Office PowerPoint</Application>
  <PresentationFormat>화면 슬라이드 쇼(4:3)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113</cp:revision>
  <cp:lastPrinted>2014-11-10T11:39:23Z</cp:lastPrinted>
  <dcterms:created xsi:type="dcterms:W3CDTF">2014-09-18T04:50:24Z</dcterms:created>
  <dcterms:modified xsi:type="dcterms:W3CDTF">2014-11-24T13:19:08Z</dcterms:modified>
</cp:coreProperties>
</file>