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648450" cy="97742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6" y="0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31" y="0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1838"/>
            <a:ext cx="4886325" cy="366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7" tIns="45929" rIns="91857" bIns="4592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42768"/>
            <a:ext cx="5318760" cy="4398407"/>
          </a:xfrm>
          <a:prstGeom prst="rect">
            <a:avLst/>
          </a:prstGeom>
        </p:spPr>
        <p:txBody>
          <a:bodyPr vert="horz" lIns="91857" tIns="45929" rIns="91857" bIns="45929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6" y="9283831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31" y="9283831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81063" y="731838"/>
            <a:ext cx="4886325" cy="36655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37312"/>
            <a:ext cx="4828400" cy="611549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5430" y="825771"/>
            <a:ext cx="9001154" cy="545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부분정전 시간 </a:t>
            </a: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안내</a:t>
            </a:r>
            <a:endParaRPr kumimoji="1" lang="en-US" altLang="ko-KR" sz="5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altLang="ko-KR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 2</a:t>
            </a:r>
            <a:r>
              <a:rPr kumimoji="1" lang="ko-KR" alt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월 </a:t>
            </a:r>
            <a:r>
              <a:rPr kumimoji="1" lang="en-US" altLang="ko-KR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7</a:t>
            </a:r>
            <a:r>
              <a:rPr kumimoji="1" lang="ko-KR" altLang="en-US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일 </a:t>
            </a:r>
            <a:r>
              <a:rPr kumimoji="1" lang="en-US" altLang="ko-KR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: 07:00 ~ 07:40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altLang="ko-KR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 2</a:t>
            </a:r>
            <a:r>
              <a:rPr kumimoji="1" lang="ko-KR" alt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월 </a:t>
            </a:r>
            <a:r>
              <a:rPr kumimoji="1" lang="en-US" altLang="ko-KR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7</a:t>
            </a:r>
            <a:r>
              <a:rPr kumimoji="1" lang="ko-KR" alt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일 </a:t>
            </a:r>
            <a:r>
              <a:rPr kumimoji="1" lang="en-US" altLang="ko-KR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: 17:00 ~ 17:10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altLang="ko-KR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 2</a:t>
            </a:r>
            <a:r>
              <a:rPr kumimoji="1" lang="ko-KR" altLang="en-US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월 </a:t>
            </a:r>
            <a:r>
              <a:rPr kumimoji="1" lang="en-US" altLang="ko-KR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8</a:t>
            </a:r>
            <a:r>
              <a:rPr kumimoji="1" lang="ko-KR" altLang="en-US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일 </a:t>
            </a:r>
            <a:r>
              <a:rPr kumimoji="1" lang="en-US" altLang="ko-KR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: 03:00 ~ 03:10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altLang="ko-KR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 2</a:t>
            </a:r>
            <a:r>
              <a:rPr kumimoji="1" lang="ko-KR" alt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월 </a:t>
            </a:r>
            <a:r>
              <a:rPr kumimoji="1" lang="en-US" altLang="ko-KR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8</a:t>
            </a:r>
            <a:r>
              <a:rPr kumimoji="1" lang="ko-KR" alt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일 </a:t>
            </a:r>
            <a:r>
              <a:rPr kumimoji="1" lang="en-US" altLang="ko-KR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ea"/>
                <a:ea typeface="+mj-ea"/>
                <a:cs typeface="굴림" pitchFamily="50" charset="-127"/>
              </a:rPr>
              <a:t>: 13:00 ~ 13:10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altLang="ko-KR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 2</a:t>
            </a:r>
            <a:r>
              <a:rPr kumimoji="1" lang="ko-KR" altLang="en-US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월 </a:t>
            </a:r>
            <a:r>
              <a:rPr kumimoji="1" lang="en-US" altLang="ko-KR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8</a:t>
            </a:r>
            <a:r>
              <a:rPr kumimoji="1" lang="ko-KR" altLang="en-US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일 </a:t>
            </a:r>
            <a:r>
              <a:rPr kumimoji="1" lang="en-US" altLang="ko-KR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18:00</a:t>
            </a:r>
            <a:r>
              <a:rPr kumimoji="1" lang="ko-KR" altLang="en-US" sz="4800" b="1" dirty="0" smtClean="0">
                <a:solidFill>
                  <a:srgbClr val="FF0000"/>
                </a:solidFill>
                <a:latin typeface="+mj-ea"/>
                <a:ea typeface="+mj-ea"/>
                <a:cs typeface="굴림" pitchFamily="50" charset="-127"/>
              </a:rPr>
              <a:t>이후 종료 시점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※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정전 복구시간은 작업 일정에 따라 변경될 수 있음</a:t>
            </a:r>
            <a:endParaRPr lang="ko-KR" altLang="en-US" sz="2800" b="1" dirty="0">
              <a:solidFill>
                <a:srgbClr val="002060"/>
              </a:solidFill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3799</TotalTime>
  <Words>67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153</cp:revision>
  <cp:lastPrinted>2015-02-01T23:59:10Z</cp:lastPrinted>
  <dcterms:created xsi:type="dcterms:W3CDTF">2014-09-18T04:50:24Z</dcterms:created>
  <dcterms:modified xsi:type="dcterms:W3CDTF">2015-02-06T02:24:38Z</dcterms:modified>
</cp:coreProperties>
</file>