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7A9AC4-D380-46F5-8F3D-BDCBE2E6DBFB}" type="datetimeFigureOut">
              <a:rPr lang="ko-KR" altLang="en-US" smtClean="0"/>
              <a:t>2016-01-14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652726-F7B9-4E74-BE73-878CFF8B05C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2626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8E2A-F038-4312-9840-361911D9ACA9}" type="datetimeFigureOut">
              <a:rPr lang="ko-KR" altLang="en-US" smtClean="0"/>
              <a:t>2016-01-14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DDB7-8F66-472C-81E1-F4D1BD27B3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967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8E2A-F038-4312-9840-361911D9ACA9}" type="datetimeFigureOut">
              <a:rPr lang="ko-KR" altLang="en-US" smtClean="0"/>
              <a:t>2016-01-14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DDB7-8F66-472C-81E1-F4D1BD27B3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3555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8E2A-F038-4312-9840-361911D9ACA9}" type="datetimeFigureOut">
              <a:rPr lang="ko-KR" altLang="en-US" smtClean="0"/>
              <a:t>2016-01-14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DDB7-8F66-472C-81E1-F4D1BD27B3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7995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8E2A-F038-4312-9840-361911D9ACA9}" type="datetimeFigureOut">
              <a:rPr lang="ko-KR" altLang="en-US" smtClean="0"/>
              <a:t>2016-01-14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DDB7-8F66-472C-81E1-F4D1BD27B3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2907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8E2A-F038-4312-9840-361911D9ACA9}" type="datetimeFigureOut">
              <a:rPr lang="ko-KR" altLang="en-US" smtClean="0"/>
              <a:t>2016-01-14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DDB7-8F66-472C-81E1-F4D1BD27B3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2989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8E2A-F038-4312-9840-361911D9ACA9}" type="datetimeFigureOut">
              <a:rPr lang="ko-KR" altLang="en-US" smtClean="0"/>
              <a:t>2016-01-14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DDB7-8F66-472C-81E1-F4D1BD27B3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0556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8E2A-F038-4312-9840-361911D9ACA9}" type="datetimeFigureOut">
              <a:rPr lang="ko-KR" altLang="en-US" smtClean="0"/>
              <a:t>2016-01-14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DDB7-8F66-472C-81E1-F4D1BD27B3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6489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8E2A-F038-4312-9840-361911D9ACA9}" type="datetimeFigureOut">
              <a:rPr lang="ko-KR" altLang="en-US" smtClean="0"/>
              <a:t>2016-01-14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DDB7-8F66-472C-81E1-F4D1BD27B3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0845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8E2A-F038-4312-9840-361911D9ACA9}" type="datetimeFigureOut">
              <a:rPr lang="ko-KR" altLang="en-US" smtClean="0"/>
              <a:t>2016-01-14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DDB7-8F66-472C-81E1-F4D1BD27B3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3747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8E2A-F038-4312-9840-361911D9ACA9}" type="datetimeFigureOut">
              <a:rPr lang="ko-KR" altLang="en-US" smtClean="0"/>
              <a:t>2016-01-14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DDB7-8F66-472C-81E1-F4D1BD27B3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9127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8E2A-F038-4312-9840-361911D9ACA9}" type="datetimeFigureOut">
              <a:rPr lang="ko-KR" altLang="en-US" smtClean="0"/>
              <a:t>2016-01-14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DDB7-8F66-472C-81E1-F4D1BD27B3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741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E8E2A-F038-4312-9840-361911D9ACA9}" type="datetimeFigureOut">
              <a:rPr lang="ko-KR" altLang="en-US" smtClean="0"/>
              <a:t>2016-01-14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4DDB7-8F66-472C-81E1-F4D1BD27B3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6312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ko-KR" altLang="ko-KR" sz="2400" u="none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Picture 19" descr="U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89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모서리가 둥근 직사각형 6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6215082"/>
            <a:ext cx="3786213" cy="64291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195736" y="-92333"/>
            <a:ext cx="5184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400" b="1" dirty="0" smtClean="0">
                <a:solidFill>
                  <a:schemeClr val="tx2"/>
                </a:solidFill>
                <a:latin typeface="+mn-ea"/>
              </a:rPr>
              <a:t>   알       </a:t>
            </a:r>
            <a:r>
              <a:rPr lang="ko-KR" altLang="en-US" sz="5400" b="1" dirty="0" err="1" smtClean="0">
                <a:solidFill>
                  <a:schemeClr val="tx2"/>
                </a:solidFill>
                <a:latin typeface="+mn-ea"/>
              </a:rPr>
              <a:t>림</a:t>
            </a:r>
            <a:endParaRPr lang="ko-KR" altLang="en-US" sz="54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908721"/>
            <a:ext cx="79208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197182" y="857233"/>
            <a:ext cx="8749636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rgbClr val="002060"/>
                </a:solidFill>
                <a:latin typeface="+mj-ea"/>
                <a:ea typeface="+mj-ea"/>
              </a:rPr>
              <a:t>     6</a:t>
            </a:r>
            <a:r>
              <a:rPr lang="ko-KR" altLang="en-US" sz="4400" b="1" dirty="0" smtClean="0">
                <a:solidFill>
                  <a:srgbClr val="002060"/>
                </a:solidFill>
                <a:latin typeface="+mj-ea"/>
                <a:ea typeface="+mj-ea"/>
              </a:rPr>
              <a:t>층</a:t>
            </a:r>
            <a:r>
              <a:rPr lang="en-US" altLang="ko-KR" sz="4400" b="1" dirty="0" smtClean="0">
                <a:solidFill>
                  <a:srgbClr val="002060"/>
                </a:solidFill>
                <a:latin typeface="+mj-ea"/>
                <a:ea typeface="+mj-ea"/>
              </a:rPr>
              <a:t>~7</a:t>
            </a:r>
            <a:r>
              <a:rPr lang="ko-KR" altLang="en-US" sz="4400" b="1" dirty="0" smtClean="0">
                <a:solidFill>
                  <a:srgbClr val="002060"/>
                </a:solidFill>
                <a:latin typeface="+mj-ea"/>
                <a:ea typeface="+mj-ea"/>
              </a:rPr>
              <a:t>층 건조대 설치 안내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/>
            </a:r>
            <a:b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</a:br>
            <a:r>
              <a:rPr lang="en-US" altLang="ko-KR" sz="1000" dirty="0" smtClean="0"/>
              <a:t>  </a:t>
            </a:r>
          </a:p>
          <a:p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2400" dirty="0" smtClean="0"/>
              <a:t> </a:t>
            </a:r>
            <a:r>
              <a:rPr lang="en-US" altLang="ko-KR" sz="3600" b="1" dirty="0" smtClean="0"/>
              <a:t>1. </a:t>
            </a:r>
            <a:r>
              <a:rPr lang="ko-KR" altLang="en-US" sz="3600" b="1" dirty="0" smtClean="0">
                <a:solidFill>
                  <a:srgbClr val="FF0000"/>
                </a:solidFill>
              </a:rPr>
              <a:t>일시 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: 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2016.01.15.(</a:t>
            </a:r>
            <a:r>
              <a:rPr lang="ko-KR" altLang="en-US" sz="3600" b="1" dirty="0" smtClean="0">
                <a:solidFill>
                  <a:srgbClr val="FF0000"/>
                </a:solidFill>
              </a:rPr>
              <a:t>금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) 09:00 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~ 17:00</a:t>
            </a:r>
          </a:p>
          <a:p>
            <a:r>
              <a:rPr lang="en-US" altLang="ko-KR" sz="3600" b="1" dirty="0">
                <a:solidFill>
                  <a:srgbClr val="FF0000"/>
                </a:solidFill>
              </a:rPr>
              <a:t> 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       </a:t>
            </a:r>
            <a:r>
              <a:rPr lang="en-US" altLang="ko-KR" sz="2000" b="1" dirty="0" smtClean="0">
                <a:solidFill>
                  <a:srgbClr val="002060"/>
                </a:solidFill>
              </a:rPr>
              <a:t>       ※ </a:t>
            </a:r>
            <a:r>
              <a:rPr lang="ko-KR" altLang="en-US" sz="2000" b="1" dirty="0">
                <a:solidFill>
                  <a:srgbClr val="002060"/>
                </a:solidFill>
              </a:rPr>
              <a:t>일정은 상황에 따라 변경될 수 있습니다</a:t>
            </a:r>
            <a:r>
              <a:rPr lang="en-US" altLang="ko-KR" sz="2000" b="1" smtClean="0">
                <a:solidFill>
                  <a:srgbClr val="002060"/>
                </a:solidFill>
              </a:rPr>
              <a:t>.</a:t>
            </a:r>
          </a:p>
          <a:p>
            <a:endParaRPr lang="en-US" altLang="ko-KR" sz="2000" b="1" dirty="0" smtClean="0">
              <a:solidFill>
                <a:srgbClr val="002060"/>
              </a:solidFill>
            </a:endParaRPr>
          </a:p>
          <a:p>
            <a:r>
              <a:rPr lang="en-US" altLang="ko-KR" sz="3600" b="1" dirty="0" smtClean="0">
                <a:latin typeface="+mn-ea"/>
              </a:rPr>
              <a:t> 2</a:t>
            </a:r>
            <a:r>
              <a:rPr lang="en-US" altLang="ko-KR" sz="3600" b="1" dirty="0">
                <a:latin typeface="+mn-ea"/>
              </a:rPr>
              <a:t>. </a:t>
            </a:r>
            <a:r>
              <a:rPr lang="ko-KR" altLang="en-US" sz="3600" b="1" dirty="0">
                <a:latin typeface="+mn-ea"/>
              </a:rPr>
              <a:t>사유 </a:t>
            </a:r>
            <a:r>
              <a:rPr lang="en-US" altLang="ko-KR" sz="3600" b="1" dirty="0">
                <a:latin typeface="+mn-ea"/>
              </a:rPr>
              <a:t>: </a:t>
            </a:r>
            <a:r>
              <a:rPr lang="ko-KR" altLang="en-US" sz="3600" b="1" dirty="0" smtClean="0">
                <a:latin typeface="+mn-ea"/>
              </a:rPr>
              <a:t>호실 내 건조대 설치</a:t>
            </a:r>
            <a:endParaRPr lang="en-US" altLang="ko-KR" sz="3600" b="1" dirty="0">
              <a:latin typeface="+mn-ea"/>
            </a:endParaRPr>
          </a:p>
          <a:p>
            <a:endParaRPr lang="en-US" altLang="ko-KR" b="1" dirty="0" smtClean="0"/>
          </a:p>
          <a:p>
            <a:r>
              <a:rPr lang="en-US" altLang="ko-KR" sz="3600" b="1" dirty="0">
                <a:latin typeface="+mj-ea"/>
                <a:ea typeface="+mj-ea"/>
              </a:rPr>
              <a:t> </a:t>
            </a:r>
            <a:r>
              <a:rPr lang="en-US" altLang="ko-KR" sz="3600" b="1" dirty="0" smtClean="0">
                <a:latin typeface="+mj-ea"/>
                <a:ea typeface="+mj-ea"/>
              </a:rPr>
              <a:t>3. </a:t>
            </a:r>
            <a:r>
              <a:rPr lang="ko-KR" altLang="en-US" sz="3600" b="1" dirty="0" smtClean="0">
                <a:latin typeface="+mj-ea"/>
                <a:ea typeface="+mj-ea"/>
              </a:rPr>
              <a:t>유의 사항</a:t>
            </a:r>
            <a:endParaRPr lang="en-US" altLang="ko-KR" sz="3600" b="1" dirty="0" smtClean="0">
              <a:latin typeface="+mj-ea"/>
              <a:ea typeface="+mj-ea"/>
            </a:endParaRPr>
          </a:p>
          <a:p>
            <a:r>
              <a:rPr lang="ko-KR" altLang="en-US" sz="2800" b="1" dirty="0" smtClean="0">
                <a:solidFill>
                  <a:srgbClr val="002060"/>
                </a:solidFill>
              </a:rPr>
              <a:t>  설치 작업 시 소음이 발생할 수 있습니다</a:t>
            </a:r>
            <a:r>
              <a:rPr lang="en-US" altLang="ko-KR" sz="2800" b="1" dirty="0" smtClean="0">
                <a:solidFill>
                  <a:srgbClr val="002060"/>
                </a:solidFill>
              </a:rPr>
              <a:t>.</a:t>
            </a:r>
            <a:r>
              <a:rPr lang="ko-KR" altLang="en-US" sz="2800" b="1" dirty="0" smtClean="0">
                <a:solidFill>
                  <a:srgbClr val="002060"/>
                </a:solidFill>
              </a:rPr>
              <a:t> </a:t>
            </a:r>
            <a:endParaRPr lang="en-US" altLang="ko-KR" sz="2800" b="1" dirty="0" smtClean="0">
              <a:solidFill>
                <a:srgbClr val="002060"/>
              </a:solidFill>
            </a:endParaRPr>
          </a:p>
          <a:p>
            <a:r>
              <a:rPr lang="ko-KR" altLang="en-US" sz="2800" b="1" dirty="0" smtClean="0">
                <a:solidFill>
                  <a:srgbClr val="002060"/>
                </a:solidFill>
              </a:rPr>
              <a:t>  다소 불편하시더라도 양해하여 주시기 바라며</a:t>
            </a:r>
            <a:r>
              <a:rPr lang="en-US" altLang="ko-KR" sz="2800" b="1" dirty="0" smtClean="0">
                <a:solidFill>
                  <a:srgbClr val="002060"/>
                </a:solidFill>
              </a:rPr>
              <a:t>, </a:t>
            </a:r>
          </a:p>
          <a:p>
            <a:r>
              <a:rPr lang="en-US" altLang="ko-KR" sz="2800" b="1" dirty="0">
                <a:solidFill>
                  <a:srgbClr val="002060"/>
                </a:solidFill>
              </a:rPr>
              <a:t> </a:t>
            </a:r>
            <a:r>
              <a:rPr lang="en-US" altLang="ko-KR" sz="2800" b="1" dirty="0" smtClean="0">
                <a:solidFill>
                  <a:srgbClr val="002060"/>
                </a:solidFill>
              </a:rPr>
              <a:t> </a:t>
            </a:r>
            <a:r>
              <a:rPr lang="ko-KR" altLang="en-US" sz="2800" b="1" dirty="0" smtClean="0">
                <a:solidFill>
                  <a:srgbClr val="002060"/>
                </a:solidFill>
              </a:rPr>
              <a:t>많은</a:t>
            </a:r>
            <a:r>
              <a:rPr lang="en-US" altLang="ko-KR" sz="2800" b="1" dirty="0">
                <a:solidFill>
                  <a:srgbClr val="002060"/>
                </a:solidFill>
              </a:rPr>
              <a:t> </a:t>
            </a:r>
            <a:r>
              <a:rPr lang="ko-KR" altLang="en-US" sz="2800" b="1" dirty="0" smtClean="0">
                <a:solidFill>
                  <a:srgbClr val="002060"/>
                </a:solidFill>
              </a:rPr>
              <a:t>협조 부탁 드립니다</a:t>
            </a:r>
            <a:r>
              <a:rPr lang="en-US" altLang="ko-KR" sz="2800" b="1" dirty="0" smtClean="0">
                <a:solidFill>
                  <a:srgbClr val="002060"/>
                </a:solidFill>
              </a:rPr>
              <a:t>.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/>
            </a:r>
            <a:br>
              <a:rPr lang="en-US" altLang="ko-KR" sz="2400" b="1" dirty="0" smtClean="0">
                <a:solidFill>
                  <a:srgbClr val="002060"/>
                </a:solidFill>
              </a:rPr>
            </a:br>
            <a:r>
              <a:rPr lang="en-US" altLang="ko-KR" sz="2400" b="1" dirty="0" smtClean="0">
                <a:solidFill>
                  <a:srgbClr val="002060"/>
                </a:solidFill>
              </a:rPr>
              <a:t/>
            </a:r>
            <a:br>
              <a:rPr lang="en-US" altLang="ko-KR" sz="2400" b="1" dirty="0" smtClean="0">
                <a:solidFill>
                  <a:srgbClr val="002060"/>
                </a:solidFill>
              </a:rPr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324422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14</Words>
  <Application>Microsoft Office PowerPoint</Application>
  <PresentationFormat>화면 슬라이드 쇼(4:3)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6</cp:revision>
  <cp:lastPrinted>2016-01-14T02:49:47Z</cp:lastPrinted>
  <dcterms:created xsi:type="dcterms:W3CDTF">2015-12-29T06:13:38Z</dcterms:created>
  <dcterms:modified xsi:type="dcterms:W3CDTF">2016-01-14T02:49:49Z</dcterms:modified>
</cp:coreProperties>
</file>