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9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7A9AC4-D380-46F5-8F3D-BDCBE2E6DBFB}" type="datetimeFigureOut">
              <a:rPr lang="ko-KR" altLang="en-US" smtClean="0"/>
              <a:t>2015-12-29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652726-F7B9-4E74-BE73-878CFF8B05C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926269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4213"/>
            <a:ext cx="4572000" cy="342900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27DFFB-4106-4CD4-837B-5A78CBDD2A4F}" type="slidenum">
              <a:rPr lang="ko-KR" altLang="en-US" smtClean="0"/>
              <a:pPr/>
              <a:t>1</a:t>
            </a:fld>
            <a:endParaRPr lang="ko-KR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E8E2A-F038-4312-9840-361911D9ACA9}" type="datetimeFigureOut">
              <a:rPr lang="ko-KR" altLang="en-US" smtClean="0"/>
              <a:t>2015-12-29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4DDB7-8F66-472C-81E1-F4D1BD27B36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39671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E8E2A-F038-4312-9840-361911D9ACA9}" type="datetimeFigureOut">
              <a:rPr lang="ko-KR" altLang="en-US" smtClean="0"/>
              <a:t>2015-12-29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4DDB7-8F66-472C-81E1-F4D1BD27B36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535555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E8E2A-F038-4312-9840-361911D9ACA9}" type="datetimeFigureOut">
              <a:rPr lang="ko-KR" altLang="en-US" smtClean="0"/>
              <a:t>2015-12-29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4DDB7-8F66-472C-81E1-F4D1BD27B36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979950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E8E2A-F038-4312-9840-361911D9ACA9}" type="datetimeFigureOut">
              <a:rPr lang="ko-KR" altLang="en-US" smtClean="0"/>
              <a:t>2015-12-29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4DDB7-8F66-472C-81E1-F4D1BD27B36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829078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E8E2A-F038-4312-9840-361911D9ACA9}" type="datetimeFigureOut">
              <a:rPr lang="ko-KR" altLang="en-US" smtClean="0"/>
              <a:t>2015-12-29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4DDB7-8F66-472C-81E1-F4D1BD27B36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829895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E8E2A-F038-4312-9840-361911D9ACA9}" type="datetimeFigureOut">
              <a:rPr lang="ko-KR" altLang="en-US" smtClean="0"/>
              <a:t>2015-12-29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4DDB7-8F66-472C-81E1-F4D1BD27B36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605565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E8E2A-F038-4312-9840-361911D9ACA9}" type="datetimeFigureOut">
              <a:rPr lang="ko-KR" altLang="en-US" smtClean="0"/>
              <a:t>2015-12-29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4DDB7-8F66-472C-81E1-F4D1BD27B36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264895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E8E2A-F038-4312-9840-361911D9ACA9}" type="datetimeFigureOut">
              <a:rPr lang="ko-KR" altLang="en-US" smtClean="0"/>
              <a:t>2015-12-29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4DDB7-8F66-472C-81E1-F4D1BD27B36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908453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E8E2A-F038-4312-9840-361911D9ACA9}" type="datetimeFigureOut">
              <a:rPr lang="ko-KR" altLang="en-US" smtClean="0"/>
              <a:t>2015-12-29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4DDB7-8F66-472C-81E1-F4D1BD27B36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337475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E8E2A-F038-4312-9840-361911D9ACA9}" type="datetimeFigureOut">
              <a:rPr lang="ko-KR" altLang="en-US" smtClean="0"/>
              <a:t>2015-12-29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4DDB7-8F66-472C-81E1-F4D1BD27B36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191272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E8E2A-F038-4312-9840-361911D9ACA9}" type="datetimeFigureOut">
              <a:rPr lang="ko-KR" altLang="en-US" smtClean="0"/>
              <a:t>2015-12-29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4DDB7-8F66-472C-81E1-F4D1BD27B36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37414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6E8E2A-F038-4312-9840-361911D9ACA9}" type="datetimeFigureOut">
              <a:rPr lang="ko-KR" altLang="en-US" smtClean="0"/>
              <a:t>2015-12-29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F4DDB7-8F66-472C-81E1-F4D1BD27B36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963124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8"/>
          <p:cNvSpPr>
            <a:spLocks noChangeArrowheads="1"/>
          </p:cNvSpPr>
          <p:nvPr/>
        </p:nvSpPr>
        <p:spPr bwMode="auto">
          <a:xfrm>
            <a:off x="0" y="0"/>
            <a:ext cx="9144000" cy="785794"/>
          </a:xfrm>
          <a:prstGeom prst="rect">
            <a:avLst/>
          </a:prstGeom>
          <a:solidFill>
            <a:srgbClr val="92D05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ko-KR" altLang="ko-KR" sz="2400" u="none" dirty="0">
              <a:solidFill>
                <a:schemeClr val="bg1"/>
              </a:solidFill>
              <a:latin typeface="HY울릉도M" pitchFamily="18" charset="-127"/>
              <a:ea typeface="HY울릉도M" pitchFamily="18" charset="-127"/>
            </a:endParaRPr>
          </a:p>
        </p:txBody>
      </p:sp>
      <p:pic>
        <p:nvPicPr>
          <p:cNvPr id="6" name="Picture 19" descr="UI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532689" y="44451"/>
            <a:ext cx="1647825" cy="1011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모서리가 둥근 직사각형 6"/>
          <p:cNvSpPr/>
          <p:nvPr/>
        </p:nvSpPr>
        <p:spPr>
          <a:xfrm>
            <a:off x="142844" y="857233"/>
            <a:ext cx="8858312" cy="5786478"/>
          </a:xfrm>
          <a:prstGeom prst="roundRect">
            <a:avLst>
              <a:gd name="adj" fmla="val 8303"/>
            </a:avLst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1600" dirty="0"/>
          </a:p>
        </p:txBody>
      </p:sp>
      <p:sp>
        <p:nvSpPr>
          <p:cNvPr id="11" name="Rectangle 1"/>
          <p:cNvSpPr>
            <a:spLocks noChangeArrowheads="1"/>
          </p:cNvSpPr>
          <p:nvPr/>
        </p:nvSpPr>
        <p:spPr bwMode="auto">
          <a:xfrm>
            <a:off x="0" y="0"/>
            <a:ext cx="33855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ko-K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굴림" pitchFamily="50" charset="-127"/>
                <a:ea typeface="굴림" pitchFamily="50" charset="-127"/>
              </a:rPr>
              <a:t>  </a:t>
            </a:r>
            <a:endParaRPr kumimoji="1" lang="ko-KR" altLang="ko-K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굴림" pitchFamily="50" charset="-127"/>
              <a:ea typeface="굴림" pitchFamily="50" charset="-127"/>
            </a:endParaRPr>
          </a:p>
        </p:txBody>
      </p:sp>
      <p:pic>
        <p:nvPicPr>
          <p:cNvPr id="1026" name="Picture 2" descr="C:\Documents and Settings\user\바탕 화면\비호생활관-로고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643174" y="6215082"/>
            <a:ext cx="3786213" cy="642918"/>
          </a:xfrm>
          <a:prstGeom prst="rect">
            <a:avLst/>
          </a:prstGeom>
          <a:noFill/>
        </p:spPr>
      </p:pic>
      <p:sp>
        <p:nvSpPr>
          <p:cNvPr id="13" name="TextBox 12"/>
          <p:cNvSpPr txBox="1"/>
          <p:nvPr/>
        </p:nvSpPr>
        <p:spPr>
          <a:xfrm>
            <a:off x="2195736" y="-92333"/>
            <a:ext cx="518457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5400" b="1" dirty="0" smtClean="0">
                <a:solidFill>
                  <a:schemeClr val="tx2"/>
                </a:solidFill>
                <a:latin typeface="+mn-ea"/>
              </a:rPr>
              <a:t>   알       </a:t>
            </a:r>
            <a:r>
              <a:rPr lang="ko-KR" altLang="en-US" sz="5400" b="1" dirty="0" err="1" smtClean="0">
                <a:solidFill>
                  <a:schemeClr val="tx2"/>
                </a:solidFill>
                <a:latin typeface="+mn-ea"/>
              </a:rPr>
              <a:t>림</a:t>
            </a:r>
            <a:endParaRPr lang="ko-KR" altLang="en-US" sz="5400" b="1" dirty="0">
              <a:solidFill>
                <a:schemeClr val="tx2"/>
              </a:solidFill>
              <a:latin typeface="+mn-ea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11560" y="908721"/>
            <a:ext cx="7920880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altLang="ko-KR" sz="3200" b="1" dirty="0" smtClean="0"/>
          </a:p>
          <a:p>
            <a:pPr algn="ctr"/>
            <a:endParaRPr lang="en-US" altLang="ko-KR" sz="3200" b="1" dirty="0" smtClean="0"/>
          </a:p>
          <a:p>
            <a:pPr algn="ctr"/>
            <a:endParaRPr lang="en-US" altLang="ko-KR" sz="3200" b="1" dirty="0" smtClean="0"/>
          </a:p>
          <a:p>
            <a:pPr algn="ctr"/>
            <a:endParaRPr lang="ko-KR" altLang="en-US" dirty="0"/>
          </a:p>
        </p:txBody>
      </p:sp>
      <p:sp>
        <p:nvSpPr>
          <p:cNvPr id="14" name="직사각형 13"/>
          <p:cNvSpPr/>
          <p:nvPr/>
        </p:nvSpPr>
        <p:spPr>
          <a:xfrm>
            <a:off x="197182" y="857233"/>
            <a:ext cx="8749636" cy="74174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4400" b="1" dirty="0" smtClean="0">
                <a:solidFill>
                  <a:srgbClr val="002060"/>
                </a:solidFill>
                <a:latin typeface="+mj-ea"/>
                <a:ea typeface="+mj-ea"/>
              </a:rPr>
              <a:t> </a:t>
            </a:r>
            <a:r>
              <a:rPr lang="en-US" altLang="ko-KR" sz="4400" b="1" dirty="0" smtClean="0">
                <a:solidFill>
                  <a:srgbClr val="002060"/>
                </a:solidFill>
                <a:latin typeface="+mj-ea"/>
                <a:ea typeface="+mj-ea"/>
              </a:rPr>
              <a:t>  </a:t>
            </a:r>
            <a:r>
              <a:rPr lang="ko-KR" altLang="en-US" sz="4400" b="1" dirty="0" smtClean="0">
                <a:solidFill>
                  <a:srgbClr val="002060"/>
                </a:solidFill>
                <a:latin typeface="+mj-ea"/>
                <a:ea typeface="+mj-ea"/>
              </a:rPr>
              <a:t>인재양성관 건조대 설치 안내</a:t>
            </a:r>
            <a:r>
              <a:rPr lang="en-US" altLang="ko-KR" sz="2400" dirty="0" smtClean="0">
                <a:latin typeface="HY견고딕" pitchFamily="18" charset="-127"/>
                <a:ea typeface="HY견고딕" pitchFamily="18" charset="-127"/>
              </a:rPr>
              <a:t/>
            </a:r>
            <a:br>
              <a:rPr lang="en-US" altLang="ko-KR" sz="2400" dirty="0" smtClean="0">
                <a:latin typeface="HY견고딕" pitchFamily="18" charset="-127"/>
                <a:ea typeface="HY견고딕" pitchFamily="18" charset="-127"/>
              </a:rPr>
            </a:br>
            <a:r>
              <a:rPr lang="en-US" altLang="ko-KR" sz="1000" dirty="0" smtClean="0"/>
              <a:t>  </a:t>
            </a:r>
            <a:endParaRPr lang="en-US" altLang="ko-KR" sz="1000" dirty="0" smtClean="0"/>
          </a:p>
          <a:p>
            <a:r>
              <a:rPr lang="en-US" altLang="ko-KR" sz="2400" dirty="0" smtClean="0"/>
              <a:t/>
            </a:r>
            <a:br>
              <a:rPr lang="en-US" altLang="ko-KR" sz="2400" dirty="0" smtClean="0"/>
            </a:br>
            <a:r>
              <a:rPr lang="en-US" altLang="ko-KR" sz="2400" dirty="0" smtClean="0"/>
              <a:t> </a:t>
            </a:r>
            <a:r>
              <a:rPr lang="en-US" altLang="ko-KR" sz="3600" b="1" dirty="0" smtClean="0"/>
              <a:t>1</a:t>
            </a:r>
            <a:r>
              <a:rPr lang="en-US" altLang="ko-KR" sz="3600" b="1" dirty="0" smtClean="0"/>
              <a:t>. </a:t>
            </a:r>
            <a:r>
              <a:rPr lang="ko-KR" altLang="en-US" sz="3600" b="1" dirty="0" smtClean="0">
                <a:solidFill>
                  <a:srgbClr val="FF0000"/>
                </a:solidFill>
              </a:rPr>
              <a:t>일시 </a:t>
            </a:r>
            <a:r>
              <a:rPr lang="en-US" altLang="ko-KR" sz="3600" b="1" dirty="0" smtClean="0">
                <a:solidFill>
                  <a:srgbClr val="FF0000"/>
                </a:solidFill>
              </a:rPr>
              <a:t>: </a:t>
            </a:r>
            <a:r>
              <a:rPr lang="en-US" altLang="ko-KR" sz="3600" b="1" dirty="0" smtClean="0">
                <a:solidFill>
                  <a:srgbClr val="FF0000"/>
                </a:solidFill>
              </a:rPr>
              <a:t>2016.01.04.(</a:t>
            </a:r>
            <a:r>
              <a:rPr lang="ko-KR" altLang="en-US" sz="3600" b="1" dirty="0" smtClean="0">
                <a:solidFill>
                  <a:srgbClr val="FF0000"/>
                </a:solidFill>
              </a:rPr>
              <a:t>월</a:t>
            </a:r>
            <a:r>
              <a:rPr lang="en-US" altLang="ko-KR" sz="3600" b="1" dirty="0" smtClean="0">
                <a:solidFill>
                  <a:srgbClr val="FF0000"/>
                </a:solidFill>
              </a:rPr>
              <a:t>) 09:00 ~ 15:00</a:t>
            </a:r>
          </a:p>
          <a:p>
            <a:r>
              <a:rPr lang="en-US" altLang="ko-KR" sz="3600" b="1" dirty="0">
                <a:solidFill>
                  <a:srgbClr val="FF0000"/>
                </a:solidFill>
              </a:rPr>
              <a:t> </a:t>
            </a:r>
            <a:r>
              <a:rPr lang="en-US" altLang="ko-KR" sz="3600" b="1" dirty="0" smtClean="0">
                <a:solidFill>
                  <a:srgbClr val="FF0000"/>
                </a:solidFill>
              </a:rPr>
              <a:t>           2016.01.06.(</a:t>
            </a:r>
            <a:r>
              <a:rPr lang="ko-KR" altLang="en-US" sz="3600" b="1" dirty="0" smtClean="0">
                <a:solidFill>
                  <a:srgbClr val="FF0000"/>
                </a:solidFill>
              </a:rPr>
              <a:t>수</a:t>
            </a:r>
            <a:r>
              <a:rPr lang="en-US" altLang="ko-KR" sz="3600" b="1" dirty="0" smtClean="0">
                <a:solidFill>
                  <a:srgbClr val="FF0000"/>
                </a:solidFill>
              </a:rPr>
              <a:t>) 09:00 ~ 15:00</a:t>
            </a:r>
            <a:r>
              <a:rPr lang="en-US" altLang="ko-KR" sz="3600" b="1" dirty="0" smtClean="0">
                <a:solidFill>
                  <a:srgbClr val="FF0000"/>
                </a:solidFill>
              </a:rPr>
              <a:t> </a:t>
            </a:r>
            <a:endParaRPr lang="en-US" altLang="ko-KR" sz="3600" b="1" dirty="0" smtClean="0">
              <a:solidFill>
                <a:srgbClr val="FF0000"/>
              </a:solidFill>
            </a:endParaRPr>
          </a:p>
          <a:p>
            <a:r>
              <a:rPr lang="en-US" altLang="ko-KR" sz="2000" b="1" dirty="0" smtClean="0">
                <a:solidFill>
                  <a:srgbClr val="002060"/>
                </a:solidFill>
              </a:rPr>
              <a:t>       ※ </a:t>
            </a:r>
            <a:r>
              <a:rPr lang="ko-KR" altLang="en-US" sz="2000" b="1" dirty="0">
                <a:solidFill>
                  <a:srgbClr val="002060"/>
                </a:solidFill>
              </a:rPr>
              <a:t>일정은 상황에 따라 변경될 수 있습니다</a:t>
            </a:r>
            <a:r>
              <a:rPr lang="en-US" altLang="ko-KR" sz="2000" b="1" dirty="0" smtClean="0">
                <a:solidFill>
                  <a:srgbClr val="002060"/>
                </a:solidFill>
              </a:rPr>
              <a:t>.</a:t>
            </a:r>
          </a:p>
          <a:p>
            <a:r>
              <a:rPr lang="en-US" altLang="ko-KR" sz="3600" b="1" dirty="0" smtClean="0">
                <a:latin typeface="+mn-ea"/>
              </a:rPr>
              <a:t> 2</a:t>
            </a:r>
            <a:r>
              <a:rPr lang="en-US" altLang="ko-KR" sz="3600" b="1" dirty="0">
                <a:latin typeface="+mn-ea"/>
              </a:rPr>
              <a:t>. </a:t>
            </a:r>
            <a:r>
              <a:rPr lang="ko-KR" altLang="en-US" sz="3600" b="1" dirty="0">
                <a:latin typeface="+mn-ea"/>
              </a:rPr>
              <a:t>사유 </a:t>
            </a:r>
            <a:r>
              <a:rPr lang="en-US" altLang="ko-KR" sz="3600" b="1" dirty="0">
                <a:latin typeface="+mn-ea"/>
              </a:rPr>
              <a:t>: </a:t>
            </a:r>
            <a:r>
              <a:rPr lang="ko-KR" altLang="en-US" sz="3600" b="1" dirty="0" smtClean="0">
                <a:latin typeface="+mn-ea"/>
              </a:rPr>
              <a:t>호실 내 건조대 설치</a:t>
            </a:r>
            <a:endParaRPr lang="en-US" altLang="ko-KR" sz="3600" b="1" dirty="0">
              <a:latin typeface="+mn-ea"/>
            </a:endParaRPr>
          </a:p>
          <a:p>
            <a:endParaRPr lang="en-US" altLang="ko-KR" b="1" dirty="0" smtClean="0"/>
          </a:p>
          <a:p>
            <a:r>
              <a:rPr lang="en-US" altLang="ko-KR" sz="3600" b="1" dirty="0">
                <a:latin typeface="+mj-ea"/>
                <a:ea typeface="+mj-ea"/>
              </a:rPr>
              <a:t> </a:t>
            </a:r>
            <a:r>
              <a:rPr lang="en-US" altLang="ko-KR" sz="3600" b="1" dirty="0" smtClean="0">
                <a:latin typeface="+mj-ea"/>
                <a:ea typeface="+mj-ea"/>
              </a:rPr>
              <a:t>3. </a:t>
            </a:r>
            <a:r>
              <a:rPr lang="ko-KR" altLang="en-US" sz="3600" b="1" dirty="0" smtClean="0">
                <a:latin typeface="+mj-ea"/>
                <a:ea typeface="+mj-ea"/>
              </a:rPr>
              <a:t>유의 사항</a:t>
            </a:r>
            <a:endParaRPr lang="en-US" altLang="ko-KR" sz="3600" b="1" dirty="0" smtClean="0">
              <a:latin typeface="+mj-ea"/>
              <a:ea typeface="+mj-ea"/>
            </a:endParaRPr>
          </a:p>
          <a:p>
            <a:r>
              <a:rPr lang="ko-KR" altLang="en-US" sz="2800" b="1" dirty="0" smtClean="0">
                <a:solidFill>
                  <a:srgbClr val="002060"/>
                </a:solidFill>
              </a:rPr>
              <a:t>  설치 작업 시 소음이 발생할 수 있습니다</a:t>
            </a:r>
            <a:r>
              <a:rPr lang="en-US" altLang="ko-KR" sz="2800" b="1" dirty="0" smtClean="0">
                <a:solidFill>
                  <a:srgbClr val="002060"/>
                </a:solidFill>
              </a:rPr>
              <a:t>.</a:t>
            </a:r>
            <a:r>
              <a:rPr lang="ko-KR" altLang="en-US" sz="2800" b="1" dirty="0" smtClean="0">
                <a:solidFill>
                  <a:srgbClr val="002060"/>
                </a:solidFill>
              </a:rPr>
              <a:t> </a:t>
            </a:r>
            <a:endParaRPr lang="en-US" altLang="ko-KR" sz="2800" b="1" dirty="0" smtClean="0">
              <a:solidFill>
                <a:srgbClr val="002060"/>
              </a:solidFill>
            </a:endParaRPr>
          </a:p>
          <a:p>
            <a:r>
              <a:rPr lang="ko-KR" altLang="en-US" sz="2800" b="1" dirty="0" smtClean="0">
                <a:solidFill>
                  <a:srgbClr val="002060"/>
                </a:solidFill>
              </a:rPr>
              <a:t>  다소 </a:t>
            </a:r>
            <a:r>
              <a:rPr lang="ko-KR" altLang="en-US" sz="2800" b="1" dirty="0" smtClean="0">
                <a:solidFill>
                  <a:srgbClr val="002060"/>
                </a:solidFill>
              </a:rPr>
              <a:t>불편하시더라도 </a:t>
            </a:r>
            <a:r>
              <a:rPr lang="ko-KR" altLang="en-US" sz="2800" b="1" dirty="0" smtClean="0">
                <a:solidFill>
                  <a:srgbClr val="002060"/>
                </a:solidFill>
              </a:rPr>
              <a:t>양해하여 주시기 바라며</a:t>
            </a:r>
            <a:r>
              <a:rPr lang="en-US" altLang="ko-KR" sz="2800" b="1" dirty="0" smtClean="0">
                <a:solidFill>
                  <a:srgbClr val="002060"/>
                </a:solidFill>
              </a:rPr>
              <a:t>, </a:t>
            </a:r>
          </a:p>
          <a:p>
            <a:r>
              <a:rPr lang="en-US" altLang="ko-KR" sz="2800" b="1" dirty="0">
                <a:solidFill>
                  <a:srgbClr val="002060"/>
                </a:solidFill>
              </a:rPr>
              <a:t> </a:t>
            </a:r>
            <a:r>
              <a:rPr lang="en-US" altLang="ko-KR" sz="2800" b="1" dirty="0" smtClean="0">
                <a:solidFill>
                  <a:srgbClr val="002060"/>
                </a:solidFill>
              </a:rPr>
              <a:t> </a:t>
            </a:r>
            <a:r>
              <a:rPr lang="ko-KR" altLang="en-US" sz="2800" b="1" dirty="0" smtClean="0">
                <a:solidFill>
                  <a:srgbClr val="002060"/>
                </a:solidFill>
              </a:rPr>
              <a:t>많은</a:t>
            </a:r>
            <a:r>
              <a:rPr lang="en-US" altLang="ko-KR" sz="2800" b="1" dirty="0">
                <a:solidFill>
                  <a:srgbClr val="002060"/>
                </a:solidFill>
              </a:rPr>
              <a:t> </a:t>
            </a:r>
            <a:r>
              <a:rPr lang="ko-KR" altLang="en-US" sz="2800" b="1" dirty="0" smtClean="0">
                <a:solidFill>
                  <a:srgbClr val="002060"/>
                </a:solidFill>
              </a:rPr>
              <a:t>협조 </a:t>
            </a:r>
            <a:r>
              <a:rPr lang="ko-KR" altLang="en-US" sz="2800" b="1" dirty="0" smtClean="0">
                <a:solidFill>
                  <a:srgbClr val="002060"/>
                </a:solidFill>
              </a:rPr>
              <a:t>부탁 드립니다</a:t>
            </a:r>
            <a:r>
              <a:rPr lang="en-US" altLang="ko-KR" sz="2800" b="1" dirty="0" smtClean="0">
                <a:solidFill>
                  <a:srgbClr val="002060"/>
                </a:solidFill>
              </a:rPr>
              <a:t>.</a:t>
            </a:r>
            <a:r>
              <a:rPr lang="en-US" altLang="ko-KR" sz="2400" b="1" dirty="0" smtClean="0">
                <a:solidFill>
                  <a:srgbClr val="002060"/>
                </a:solidFill>
              </a:rPr>
              <a:t/>
            </a:r>
            <a:br>
              <a:rPr lang="en-US" altLang="ko-KR" sz="2400" b="1" dirty="0" smtClean="0">
                <a:solidFill>
                  <a:srgbClr val="002060"/>
                </a:solidFill>
              </a:rPr>
            </a:br>
            <a:r>
              <a:rPr lang="en-US" altLang="ko-KR" sz="2400" b="1" dirty="0" smtClean="0">
                <a:solidFill>
                  <a:srgbClr val="002060"/>
                </a:solidFill>
              </a:rPr>
              <a:t/>
            </a:r>
            <a:br>
              <a:rPr lang="en-US" altLang="ko-KR" sz="2400" b="1" dirty="0" smtClean="0">
                <a:solidFill>
                  <a:srgbClr val="002060"/>
                </a:solidFill>
              </a:rPr>
            </a:br>
            <a:r>
              <a:rPr lang="en-US" altLang="ko-KR" sz="2400" b="1" dirty="0" smtClean="0"/>
              <a:t>    </a:t>
            </a:r>
            <a:br>
              <a:rPr lang="en-US" altLang="ko-KR" sz="2400" b="1" dirty="0" smtClean="0"/>
            </a:br>
            <a:r>
              <a:rPr lang="en-US" altLang="ko-KR" sz="2400" b="1" dirty="0" smtClean="0"/>
              <a:t/>
            </a:r>
            <a:br>
              <a:rPr lang="en-US" altLang="ko-KR" sz="2400" b="1" dirty="0" smtClean="0"/>
            </a:br>
            <a:r>
              <a:rPr lang="en-US" altLang="ko-KR" sz="2400" dirty="0" smtClean="0"/>
              <a:t> </a:t>
            </a:r>
            <a:r>
              <a:rPr lang="ko-KR" altLang="en-US" sz="2800" b="1" dirty="0" smtClean="0"/>
              <a:t/>
            </a:r>
            <a:br>
              <a:rPr lang="ko-KR" altLang="en-US" sz="2800" b="1" dirty="0" smtClean="0"/>
            </a:br>
            <a:r>
              <a:rPr lang="en-US" altLang="ko-KR" b="1" dirty="0" smtClean="0"/>
              <a:t/>
            </a:r>
            <a:br>
              <a:rPr lang="en-US" altLang="ko-KR" b="1" dirty="0" smtClean="0"/>
            </a:br>
            <a:endParaRPr lang="ko-KR" altLang="en-US" b="1" dirty="0"/>
          </a:p>
        </p:txBody>
      </p:sp>
    </p:spTree>
    <p:extLst>
      <p:ext uri="{BB962C8B-B14F-4D97-AF65-F5344CB8AC3E}">
        <p14:creationId xmlns:p14="http://schemas.microsoft.com/office/powerpoint/2010/main" val="3244220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</TotalTime>
  <Words>10</Words>
  <Application>Microsoft Office PowerPoint</Application>
  <PresentationFormat>화면 슬라이드 쇼(4:3)</PresentationFormat>
  <Paragraphs>15</Paragraphs>
  <Slides>1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Office 테마</vt:lpstr>
      <vt:lpstr>PowerPoint 프레젠테이션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user</dc:creator>
  <cp:lastModifiedBy>user</cp:lastModifiedBy>
  <cp:revision>2</cp:revision>
  <dcterms:created xsi:type="dcterms:W3CDTF">2015-12-29T06:13:38Z</dcterms:created>
  <dcterms:modified xsi:type="dcterms:W3CDTF">2015-12-29T07:01:13Z</dcterms:modified>
</cp:coreProperties>
</file>