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648450" cy="97742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7" d="100"/>
          <a:sy n="117" d="100"/>
        </p:scale>
        <p:origin x="-1512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880995" cy="488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765917" y="0"/>
            <a:ext cx="2880995" cy="488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A1C569-C51F-458C-B891-7F0F29F1C877}" type="datetimeFigureOut">
              <a:rPr lang="ko-KR" altLang="en-US" smtClean="0"/>
              <a:pPr/>
              <a:t>2014-11-06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881063" y="731838"/>
            <a:ext cx="4886325" cy="36655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64845" y="4642763"/>
            <a:ext cx="5318760" cy="43984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283829"/>
            <a:ext cx="2880995" cy="488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765917" y="9283829"/>
            <a:ext cx="2880995" cy="488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6C2C01-DB21-4C03-AEAE-B768DCC8978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60330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881063" y="731838"/>
            <a:ext cx="4886325" cy="36655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7DFFB-4106-4CD4-837B-5A78CBDD2A4F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2014-11-06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2014-11-06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2014-11-06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2014-11-06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2014-11-06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2014-11-06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2014-11-06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2014-11-06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2014-11-06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2014-11-06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2014-11-06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991ED0-4A86-432E-9883-69F98FDB9712}" type="datetimeFigureOut">
              <a:rPr lang="ko-KR" altLang="en-US" smtClean="0"/>
              <a:pPr/>
              <a:t>2014-11-06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ChangeArrowheads="1"/>
          </p:cNvSpPr>
          <p:nvPr/>
        </p:nvSpPr>
        <p:spPr bwMode="auto">
          <a:xfrm>
            <a:off x="0" y="0"/>
            <a:ext cx="9144000" cy="785794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ko-KR" altLang="ko-KR" sz="2400" u="none" dirty="0">
              <a:solidFill>
                <a:schemeClr val="bg1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6" name="Picture 19" descr="UI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32689" y="44451"/>
            <a:ext cx="1647825" cy="101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모서리가 둥근 직사각형 6"/>
          <p:cNvSpPr/>
          <p:nvPr/>
        </p:nvSpPr>
        <p:spPr>
          <a:xfrm>
            <a:off x="142844" y="857233"/>
            <a:ext cx="8858312" cy="5786478"/>
          </a:xfrm>
          <a:prstGeom prst="roundRect">
            <a:avLst>
              <a:gd name="adj" fmla="val 8303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1600" dirty="0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0" y="0"/>
            <a:ext cx="3385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굴림" pitchFamily="50" charset="-127"/>
                <a:ea typeface="굴림" pitchFamily="50" charset="-127"/>
              </a:rPr>
              <a:t>  </a:t>
            </a:r>
            <a:endParaRPr kumimoji="1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pic>
        <p:nvPicPr>
          <p:cNvPr id="1026" name="Picture 2" descr="C:\Documents and Settings\user\바탕 화면\비호생활관-로고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43174" y="6215082"/>
            <a:ext cx="3786213" cy="642918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2928925" y="16354"/>
            <a:ext cx="364333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400" b="1" dirty="0" smtClean="0">
                <a:solidFill>
                  <a:schemeClr val="tx2"/>
                </a:solidFill>
                <a:latin typeface="+mj-ea"/>
                <a:ea typeface="+mj-ea"/>
              </a:rPr>
              <a:t>공 지 사 항</a:t>
            </a:r>
            <a:endParaRPr lang="ko-KR" altLang="en-US" sz="4400" b="1" dirty="0">
              <a:solidFill>
                <a:schemeClr val="tx2"/>
              </a:solidFill>
              <a:latin typeface="+mj-ea"/>
              <a:ea typeface="+mj-e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1560" y="908721"/>
            <a:ext cx="792088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251520" y="857233"/>
            <a:ext cx="8640960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4400" b="1" dirty="0" smtClean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       11</a:t>
            </a:r>
            <a:r>
              <a:rPr lang="ko-KR" altLang="en-US" sz="4400" b="1" dirty="0" smtClean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월 정기 방역 실시 안내</a:t>
            </a:r>
            <a:r>
              <a:rPr lang="en-US" altLang="ko-KR" sz="2400" dirty="0" smtClean="0">
                <a:latin typeface="HY견고딕" pitchFamily="18" charset="-127"/>
                <a:ea typeface="HY견고딕" pitchFamily="18" charset="-127"/>
              </a:rPr>
              <a:t/>
            </a:r>
            <a:br>
              <a:rPr lang="en-US" altLang="ko-KR" sz="2400" dirty="0" smtClean="0">
                <a:latin typeface="HY견고딕" pitchFamily="18" charset="-127"/>
                <a:ea typeface="HY견고딕" pitchFamily="18" charset="-127"/>
              </a:rPr>
            </a:br>
            <a:r>
              <a:rPr lang="en-US" altLang="ko-KR" sz="1000" dirty="0" smtClean="0"/>
              <a:t>  </a:t>
            </a: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en-US" altLang="ko-KR" sz="2400" dirty="0" smtClean="0"/>
              <a:t> </a:t>
            </a:r>
            <a:r>
              <a:rPr lang="en-US" altLang="ko-KR" sz="500" dirty="0" smtClean="0"/>
              <a:t>       </a:t>
            </a:r>
            <a:r>
              <a:rPr lang="en-US" altLang="ko-KR" sz="2000" b="1" dirty="0" smtClean="0"/>
              <a:t>-</a:t>
            </a:r>
            <a:r>
              <a:rPr lang="en-US" altLang="ko-KR" sz="2400" dirty="0" smtClean="0"/>
              <a:t> </a:t>
            </a:r>
            <a:r>
              <a:rPr lang="ko-KR" altLang="en-US" sz="2000" b="1" dirty="0" smtClean="0"/>
              <a:t>일시 </a:t>
            </a:r>
            <a:r>
              <a:rPr lang="en-US" altLang="ko-KR" sz="2000" b="1" dirty="0" smtClean="0"/>
              <a:t>: 11</a:t>
            </a:r>
            <a:r>
              <a:rPr lang="ko-KR" altLang="en-US" sz="2000" b="1" dirty="0" smtClean="0"/>
              <a:t>월 </a:t>
            </a:r>
            <a:r>
              <a:rPr lang="en-US" altLang="ko-KR" sz="2000" b="1" dirty="0"/>
              <a:t>6</a:t>
            </a:r>
            <a:r>
              <a:rPr lang="ko-KR" altLang="en-US" sz="2000" b="1" dirty="0" smtClean="0"/>
              <a:t>일</a:t>
            </a:r>
            <a:r>
              <a:rPr lang="en-US" altLang="ko-KR" sz="2000" b="1" dirty="0" smtClean="0"/>
              <a:t>(</a:t>
            </a:r>
            <a:r>
              <a:rPr lang="ko-KR" altLang="en-US" sz="2000" b="1" dirty="0" smtClean="0"/>
              <a:t>목</a:t>
            </a:r>
            <a:r>
              <a:rPr lang="en-US" altLang="ko-KR" sz="2000" b="1" dirty="0" smtClean="0"/>
              <a:t>) ~ 11</a:t>
            </a:r>
            <a:r>
              <a:rPr lang="ko-KR" altLang="en-US" sz="2000" b="1" dirty="0" smtClean="0"/>
              <a:t>월 </a:t>
            </a:r>
            <a:r>
              <a:rPr lang="en-US" altLang="ko-KR" sz="2000" b="1" dirty="0" smtClean="0"/>
              <a:t>7</a:t>
            </a:r>
            <a:r>
              <a:rPr lang="ko-KR" altLang="en-US" sz="2000" b="1" dirty="0" smtClean="0"/>
              <a:t>일</a:t>
            </a:r>
            <a:r>
              <a:rPr lang="en-US" altLang="ko-KR" sz="2000" b="1" dirty="0" smtClean="0"/>
              <a:t>(</a:t>
            </a:r>
            <a:r>
              <a:rPr lang="ko-KR" altLang="en-US" sz="2000" b="1" dirty="0" smtClean="0"/>
              <a:t>금</a:t>
            </a:r>
            <a:r>
              <a:rPr lang="en-US" altLang="ko-KR" sz="2000" b="1" dirty="0" smtClean="0"/>
              <a:t>)</a:t>
            </a:r>
          </a:p>
          <a:p>
            <a:r>
              <a:rPr lang="en-US" altLang="ko-KR" sz="900" b="1" dirty="0" smtClean="0"/>
              <a:t> </a:t>
            </a:r>
            <a:r>
              <a:rPr lang="en-US" altLang="ko-KR" sz="2000" b="1" dirty="0" smtClean="0"/>
              <a:t>  </a:t>
            </a:r>
            <a:r>
              <a:rPr lang="en-US" altLang="ko-KR" sz="2000" b="1" dirty="0" smtClean="0"/>
              <a:t>- </a:t>
            </a:r>
            <a:r>
              <a:rPr lang="ko-KR" altLang="en-US" sz="2000" b="1" dirty="0" smtClean="0"/>
              <a:t>시간 </a:t>
            </a:r>
            <a:r>
              <a:rPr lang="en-US" altLang="ko-KR" sz="2000" b="1" dirty="0" smtClean="0"/>
              <a:t>: </a:t>
            </a:r>
            <a:r>
              <a:rPr lang="ko-KR" altLang="en-US" sz="2000" b="1" dirty="0" smtClean="0"/>
              <a:t>오전 </a:t>
            </a:r>
            <a:r>
              <a:rPr lang="en-US" altLang="ko-KR" sz="2000" b="1" dirty="0" smtClean="0"/>
              <a:t>9</a:t>
            </a:r>
            <a:r>
              <a:rPr lang="ko-KR" altLang="en-US" sz="2000" b="1" dirty="0" smtClean="0"/>
              <a:t>시 </a:t>
            </a:r>
            <a:r>
              <a:rPr lang="en-US" altLang="ko-KR" sz="2000" b="1" dirty="0" smtClean="0"/>
              <a:t>30</a:t>
            </a:r>
            <a:r>
              <a:rPr lang="ko-KR" altLang="en-US" sz="2000" b="1" dirty="0" smtClean="0"/>
              <a:t>분 </a:t>
            </a:r>
            <a:r>
              <a:rPr lang="en-US" altLang="ko-KR" sz="2000" b="1" dirty="0" smtClean="0"/>
              <a:t>~ </a:t>
            </a:r>
            <a:r>
              <a:rPr lang="ko-KR" altLang="en-US" sz="2000" b="1" dirty="0" smtClean="0"/>
              <a:t>오후 </a:t>
            </a:r>
            <a:r>
              <a:rPr lang="en-US" altLang="ko-KR" sz="2000" b="1" dirty="0" smtClean="0"/>
              <a:t>5</a:t>
            </a:r>
            <a:r>
              <a:rPr lang="ko-KR" altLang="en-US" sz="2000" b="1" dirty="0" smtClean="0"/>
              <a:t>시 </a:t>
            </a:r>
            <a:r>
              <a:rPr lang="en-US" altLang="ko-KR" sz="2000" b="1" dirty="0" smtClean="0"/>
              <a:t>30</a:t>
            </a:r>
            <a:r>
              <a:rPr lang="ko-KR" altLang="en-US" sz="2000" b="1" dirty="0" smtClean="0"/>
              <a:t>분 사이</a:t>
            </a:r>
            <a:br>
              <a:rPr lang="ko-KR" altLang="en-US" sz="2000" b="1" dirty="0" smtClean="0"/>
            </a:br>
            <a:r>
              <a:rPr lang="ko-KR" altLang="en-US" sz="900" b="1" dirty="0" smtClean="0"/>
              <a:t> </a:t>
            </a:r>
            <a:r>
              <a:rPr lang="ko-KR" altLang="en-US" sz="2000" b="1" dirty="0" smtClean="0"/>
              <a:t>   </a:t>
            </a:r>
            <a:r>
              <a:rPr lang="en-US" altLang="ko-KR" sz="2000" b="1" dirty="0" smtClean="0"/>
              <a:t>- </a:t>
            </a:r>
            <a:r>
              <a:rPr lang="ko-KR" altLang="en-US" sz="2000" b="1" dirty="0" smtClean="0"/>
              <a:t>해당 호관 </a:t>
            </a:r>
            <a:r>
              <a:rPr lang="en-US" altLang="ko-KR" sz="2000" b="1" dirty="0" smtClean="0"/>
              <a:t> </a:t>
            </a:r>
          </a:p>
          <a:p>
            <a:r>
              <a:rPr lang="ko-KR" altLang="en-US" sz="2400" dirty="0" smtClean="0"/>
              <a:t>▷ </a:t>
            </a:r>
            <a:r>
              <a:rPr lang="en-US" altLang="ko-KR" sz="2400" b="1" dirty="0" smtClean="0"/>
              <a:t>11</a:t>
            </a:r>
            <a:r>
              <a:rPr lang="ko-KR" altLang="en-US" sz="2400" b="1" dirty="0" smtClean="0"/>
              <a:t>월 </a:t>
            </a:r>
            <a:r>
              <a:rPr lang="en-US" altLang="ko-KR" sz="2400" b="1" dirty="0"/>
              <a:t>6</a:t>
            </a:r>
            <a:r>
              <a:rPr lang="ko-KR" altLang="en-US" sz="2400" b="1" dirty="0" smtClean="0"/>
              <a:t>일</a:t>
            </a:r>
            <a:r>
              <a:rPr lang="en-US" altLang="ko-KR" sz="2400" b="1" dirty="0" smtClean="0"/>
              <a:t>(</a:t>
            </a:r>
            <a:r>
              <a:rPr lang="ko-KR" altLang="en-US" sz="2400" b="1" dirty="0" smtClean="0"/>
              <a:t>목</a:t>
            </a:r>
            <a:r>
              <a:rPr lang="en-US" altLang="ko-KR" sz="2400" b="1" dirty="0" smtClean="0"/>
              <a:t>) : </a:t>
            </a:r>
            <a:r>
              <a:rPr lang="ko-KR" altLang="en-US" sz="2400" b="1" dirty="0" smtClean="0"/>
              <a:t>입지</a:t>
            </a:r>
            <a:r>
              <a:rPr lang="en-US" altLang="ko-KR" sz="2400" b="1" dirty="0" smtClean="0"/>
              <a:t>1, </a:t>
            </a:r>
            <a:r>
              <a:rPr lang="ko-KR" altLang="en-US" sz="2400" b="1" dirty="0" smtClean="0"/>
              <a:t>신애</a:t>
            </a:r>
            <a:r>
              <a:rPr lang="en-US" altLang="ko-KR" sz="2400" b="1" dirty="0" smtClean="0"/>
              <a:t>1, </a:t>
            </a:r>
            <a:r>
              <a:rPr lang="ko-KR" altLang="en-US" sz="2400" b="1" dirty="0" smtClean="0"/>
              <a:t>신애</a:t>
            </a:r>
            <a:r>
              <a:rPr lang="en-US" altLang="ko-KR" sz="2400" b="1" dirty="0" smtClean="0"/>
              <a:t>2, </a:t>
            </a:r>
            <a:r>
              <a:rPr lang="ko-KR" altLang="en-US" sz="2400" b="1" dirty="0" smtClean="0"/>
              <a:t>입지</a:t>
            </a:r>
            <a:r>
              <a:rPr lang="en-US" altLang="ko-KR" sz="2400" b="1" dirty="0" smtClean="0"/>
              <a:t>3, </a:t>
            </a:r>
            <a:r>
              <a:rPr lang="ko-KR" altLang="en-US" sz="2400" b="1" dirty="0" smtClean="0"/>
              <a:t>후생관  </a:t>
            </a:r>
            <a:r>
              <a:rPr lang="en-US" altLang="ko-KR" sz="2400" b="1" dirty="0" smtClean="0"/>
              <a:t>- </a:t>
            </a:r>
            <a:r>
              <a:rPr lang="ko-KR" altLang="en-US" sz="2400" b="1" dirty="0" smtClean="0"/>
              <a:t>오전</a:t>
            </a:r>
          </a:p>
          <a:p>
            <a:r>
              <a:rPr lang="ko-KR" altLang="en-US" sz="2400" b="1" dirty="0" smtClean="0"/>
              <a:t>                        입지</a:t>
            </a:r>
            <a:r>
              <a:rPr lang="en-US" altLang="ko-KR" sz="2400" b="1" dirty="0" smtClean="0"/>
              <a:t>2, </a:t>
            </a:r>
            <a:r>
              <a:rPr lang="ko-KR" altLang="en-US" sz="2400" b="1" dirty="0" smtClean="0"/>
              <a:t>신애</a:t>
            </a:r>
            <a:r>
              <a:rPr lang="en-US" altLang="ko-KR" sz="2400" b="1" dirty="0" smtClean="0"/>
              <a:t>5            - </a:t>
            </a:r>
            <a:r>
              <a:rPr lang="ko-KR" altLang="en-US" sz="2400" b="1" dirty="0" smtClean="0"/>
              <a:t>오후</a:t>
            </a:r>
          </a:p>
          <a:p>
            <a:r>
              <a:rPr lang="ko-KR" altLang="en-US" sz="1000" b="1" dirty="0" smtClean="0"/>
              <a:t> </a:t>
            </a:r>
            <a:endParaRPr lang="en-US" altLang="ko-KR" sz="1000" b="1" dirty="0" smtClean="0"/>
          </a:p>
          <a:p>
            <a:r>
              <a:rPr lang="ko-KR" altLang="en-US" sz="2400" dirty="0" smtClean="0"/>
              <a:t>▷ </a:t>
            </a:r>
            <a:r>
              <a:rPr lang="en-US" altLang="ko-KR" sz="2400" b="1" dirty="0" smtClean="0"/>
              <a:t>11</a:t>
            </a:r>
            <a:r>
              <a:rPr lang="ko-KR" altLang="en-US" sz="2400" b="1" dirty="0" smtClean="0"/>
              <a:t>월 </a:t>
            </a:r>
            <a:r>
              <a:rPr lang="en-US" altLang="ko-KR" sz="2400" b="1" dirty="0" smtClean="0"/>
              <a:t>7</a:t>
            </a:r>
            <a:r>
              <a:rPr lang="ko-KR" altLang="en-US" sz="2400" b="1" dirty="0" smtClean="0"/>
              <a:t>일</a:t>
            </a:r>
            <a:r>
              <a:rPr lang="en-US" altLang="ko-KR" sz="2400" b="1" dirty="0" smtClean="0"/>
              <a:t>(</a:t>
            </a:r>
            <a:r>
              <a:rPr lang="ko-KR" altLang="en-US" sz="2400" b="1" dirty="0" smtClean="0"/>
              <a:t>금</a:t>
            </a:r>
            <a:r>
              <a:rPr lang="en-US" altLang="ko-KR" sz="2400" b="1" dirty="0" smtClean="0"/>
              <a:t>) : </a:t>
            </a:r>
            <a:r>
              <a:rPr lang="ko-KR" altLang="en-US" sz="2400" b="1" dirty="0" smtClean="0"/>
              <a:t>국제</a:t>
            </a:r>
            <a:r>
              <a:rPr lang="en-US" altLang="ko-KR" sz="2400" b="1" dirty="0" smtClean="0"/>
              <a:t>1,</a:t>
            </a:r>
            <a:r>
              <a:rPr lang="ko-KR" altLang="en-US" sz="2400" b="1" dirty="0" smtClean="0"/>
              <a:t>국제</a:t>
            </a:r>
            <a:r>
              <a:rPr lang="en-US" altLang="ko-KR" sz="2400" b="1" dirty="0" smtClean="0"/>
              <a:t>2,</a:t>
            </a:r>
            <a:r>
              <a:rPr lang="ko-KR" altLang="en-US" sz="2400" b="1" dirty="0" smtClean="0"/>
              <a:t>향토</a:t>
            </a:r>
            <a:r>
              <a:rPr lang="en-US" altLang="ko-KR" sz="2400" b="1" dirty="0" smtClean="0"/>
              <a:t>(</a:t>
            </a:r>
            <a:r>
              <a:rPr lang="ko-KR" altLang="en-US" sz="2400" b="1" dirty="0" smtClean="0"/>
              <a:t>남</a:t>
            </a:r>
            <a:r>
              <a:rPr lang="en-US" altLang="ko-KR" sz="2400" b="1" dirty="0" smtClean="0"/>
              <a:t>/</a:t>
            </a:r>
            <a:r>
              <a:rPr lang="ko-KR" altLang="en-US" sz="2400" b="1" dirty="0" smtClean="0"/>
              <a:t>여</a:t>
            </a:r>
            <a:r>
              <a:rPr lang="en-US" altLang="ko-KR" sz="2400" b="1" dirty="0" smtClean="0"/>
              <a:t>),</a:t>
            </a:r>
            <a:r>
              <a:rPr lang="ko-KR" altLang="en-US" sz="2400" b="1" dirty="0" smtClean="0"/>
              <a:t>인재양성관 </a:t>
            </a:r>
            <a:r>
              <a:rPr lang="en-US" altLang="ko-KR" sz="2400" b="1" dirty="0" smtClean="0"/>
              <a:t>- </a:t>
            </a:r>
            <a:r>
              <a:rPr lang="ko-KR" altLang="en-US" sz="2400" b="1" dirty="0" smtClean="0"/>
              <a:t>오전</a:t>
            </a:r>
            <a:r>
              <a:rPr lang="en-US" altLang="ko-KR" sz="2400" b="1" dirty="0" smtClean="0"/>
              <a:t> </a:t>
            </a:r>
          </a:p>
          <a:p>
            <a:r>
              <a:rPr lang="en-US" altLang="ko-KR" sz="2400" b="1" dirty="0" smtClean="0"/>
              <a:t>                       </a:t>
            </a:r>
            <a:r>
              <a:rPr lang="ko-KR" altLang="en-US" sz="2400" b="1" dirty="0" smtClean="0"/>
              <a:t>신애</a:t>
            </a:r>
            <a:r>
              <a:rPr lang="en-US" altLang="ko-KR" sz="2400" b="1" dirty="0" smtClean="0"/>
              <a:t>3, </a:t>
            </a:r>
            <a:r>
              <a:rPr lang="ko-KR" altLang="en-US" sz="2400" b="1" dirty="0" smtClean="0"/>
              <a:t>신애</a:t>
            </a:r>
            <a:r>
              <a:rPr lang="en-US" altLang="ko-KR" sz="2400" b="1" dirty="0" smtClean="0"/>
              <a:t>6</a:t>
            </a:r>
            <a:r>
              <a:rPr lang="ko-KR" altLang="en-US" sz="2400" b="1" dirty="0" smtClean="0"/>
              <a:t>   </a:t>
            </a:r>
            <a:r>
              <a:rPr lang="en-US" altLang="ko-KR" sz="2400" b="1" dirty="0" smtClean="0"/>
              <a:t>- </a:t>
            </a:r>
            <a:r>
              <a:rPr lang="ko-KR" altLang="en-US" sz="2400" b="1" dirty="0" smtClean="0"/>
              <a:t>오후</a:t>
            </a:r>
            <a:endParaRPr lang="en-US" altLang="ko-KR" sz="2400" b="1" dirty="0" smtClean="0"/>
          </a:p>
          <a:p>
            <a:r>
              <a:rPr lang="en-US" altLang="ko-KR" sz="2000" b="1" dirty="0" smtClean="0"/>
              <a:t>※ </a:t>
            </a:r>
            <a:r>
              <a:rPr lang="ko-KR" altLang="en-US" sz="2000" b="1" dirty="0">
                <a:solidFill>
                  <a:srgbClr val="FF0000"/>
                </a:solidFill>
              </a:rPr>
              <a:t>일정은 상황에 따라 변경될 수 있습니다</a:t>
            </a:r>
            <a:r>
              <a:rPr lang="en-US" altLang="ko-KR" sz="2000" b="1" dirty="0"/>
              <a:t>.</a:t>
            </a:r>
            <a:endParaRPr lang="ko-KR" altLang="en-US" sz="2000" b="1" dirty="0" smtClean="0"/>
          </a:p>
          <a:p>
            <a:r>
              <a:rPr lang="en-US" altLang="ko-KR" sz="2000" b="1" dirty="0" smtClean="0"/>
              <a:t>※ </a:t>
            </a:r>
            <a:r>
              <a:rPr lang="ko-KR" altLang="en-US" sz="2000" b="1" dirty="0" smtClean="0"/>
              <a:t>주의 사항</a:t>
            </a:r>
            <a:br>
              <a:rPr lang="ko-KR" altLang="en-US" sz="2000" b="1" dirty="0" smtClean="0"/>
            </a:br>
            <a:r>
              <a:rPr lang="ko-KR" altLang="en-US" sz="2000" b="1" dirty="0" smtClean="0"/>
              <a:t> </a:t>
            </a:r>
            <a:r>
              <a:rPr lang="ko-KR" altLang="en-US" sz="2000" b="1" dirty="0" smtClean="0"/>
              <a:t> </a:t>
            </a:r>
            <a:r>
              <a:rPr lang="en-US" altLang="ko-KR" sz="2000" b="1" dirty="0" smtClean="0"/>
              <a:t>1. 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호실 내에 음식물이나 의복에 약품이 묻지 않도록 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정리하여 주시기 </a:t>
            </a:r>
            <a:endParaRPr lang="en-US" altLang="ko-KR" sz="2000" b="1" dirty="0" smtClean="0">
              <a:solidFill>
                <a:srgbClr val="FF0000"/>
              </a:solidFill>
            </a:endParaRPr>
          </a:p>
          <a:p>
            <a:r>
              <a:rPr lang="en-US" altLang="ko-KR" sz="2000" b="1" dirty="0">
                <a:solidFill>
                  <a:srgbClr val="FF0000"/>
                </a:solidFill>
              </a:rPr>
              <a:t> </a:t>
            </a:r>
            <a:r>
              <a:rPr lang="en-US" altLang="ko-KR" sz="2000" b="1" dirty="0" smtClean="0">
                <a:solidFill>
                  <a:srgbClr val="FF0000"/>
                </a:solidFill>
              </a:rPr>
              <a:t>    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바랍니다</a:t>
            </a:r>
            <a:r>
              <a:rPr lang="en-US" altLang="ko-KR" sz="2000" b="1" dirty="0" smtClean="0">
                <a:solidFill>
                  <a:srgbClr val="FF0000"/>
                </a:solidFill>
              </a:rPr>
              <a:t>.</a:t>
            </a:r>
            <a:r>
              <a:rPr lang="en-US" altLang="ko-KR" sz="2000" b="1" dirty="0" smtClean="0"/>
              <a:t/>
            </a:r>
            <a:br>
              <a:rPr lang="en-US" altLang="ko-KR" sz="2000" b="1" dirty="0" smtClean="0"/>
            </a:br>
            <a:r>
              <a:rPr lang="en-US" altLang="ko-KR" sz="2000" b="1" dirty="0" smtClean="0"/>
              <a:t>  </a:t>
            </a:r>
            <a:r>
              <a:rPr lang="en-US" altLang="ko-KR" sz="2000" b="1" dirty="0" smtClean="0"/>
              <a:t>2</a:t>
            </a:r>
            <a:r>
              <a:rPr lang="en-US" altLang="ko-KR" sz="2000" b="1" dirty="0" smtClean="0"/>
              <a:t>. </a:t>
            </a:r>
            <a:r>
              <a:rPr lang="ko-KR" altLang="en-US" sz="2000" b="1" dirty="0" smtClean="0"/>
              <a:t>귀중품은 분실되지 않도록 철저히 관리하시기 바랍니다</a:t>
            </a:r>
            <a:r>
              <a:rPr lang="en-US" altLang="ko-KR" sz="2000" b="1" dirty="0" smtClean="0"/>
              <a:t>.</a:t>
            </a:r>
            <a:br>
              <a:rPr lang="en-US" altLang="ko-KR" sz="2000" b="1" dirty="0" smtClean="0"/>
            </a:br>
            <a:r>
              <a:rPr lang="en-US" altLang="ko-KR" sz="2000" b="1" dirty="0" smtClean="0"/>
              <a:t>  </a:t>
            </a:r>
            <a:r>
              <a:rPr lang="en-US" altLang="ko-KR" sz="2000" b="1" dirty="0" smtClean="0"/>
              <a:t>3</a:t>
            </a:r>
            <a:r>
              <a:rPr lang="en-US" altLang="ko-KR" sz="2000" b="1" dirty="0" smtClean="0"/>
              <a:t>. </a:t>
            </a:r>
            <a:r>
              <a:rPr lang="ko-KR" altLang="en-US" sz="2000" b="1" dirty="0" smtClean="0"/>
              <a:t>다소 불편하시더라도 많은 협조 부탁 드립니다</a:t>
            </a:r>
            <a:r>
              <a:rPr lang="en-US" altLang="ko-KR" sz="2000" b="1" dirty="0" smtClean="0"/>
              <a:t>.</a:t>
            </a: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b="1" dirty="0" smtClean="0"/>
              <a:t>    </a:t>
            </a:r>
            <a:br>
              <a:rPr lang="en-US" altLang="ko-KR" sz="2400" b="1" dirty="0" smtClean="0"/>
            </a:b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dirty="0" smtClean="0"/>
              <a:t> </a:t>
            </a:r>
            <a:r>
              <a:rPr lang="ko-KR" altLang="en-US" sz="2800" b="1" dirty="0" smtClean="0"/>
              <a:t/>
            </a:r>
            <a:br>
              <a:rPr lang="ko-KR" altLang="en-US" sz="2800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endParaRPr lang="ko-KR" altLang="en-US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801</TotalTime>
  <Words>13</Words>
  <Application>Microsoft Office PowerPoint</Application>
  <PresentationFormat>화면 슬라이드 쇼(4:3)</PresentationFormat>
  <Paragraphs>15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Company>Univ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32</cp:revision>
  <cp:lastPrinted>2014-11-06T06:22:58Z</cp:lastPrinted>
  <dcterms:created xsi:type="dcterms:W3CDTF">2013-04-10T06:15:15Z</dcterms:created>
  <dcterms:modified xsi:type="dcterms:W3CDTF">2014-11-06T06:47:56Z</dcterms:modified>
</cp:coreProperties>
</file>