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EF165-70F9-4F68-AC7A-3985D8A87C8A}" type="datetimeFigureOut">
              <a:rPr lang="ko-KR" altLang="en-US" smtClean="0"/>
              <a:t>2015-12-22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C57F3-7802-4A67-A0C4-120B7FE773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5822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112D-53B4-43EA-AB13-2F81EC7C8A5D}" type="datetimeFigureOut">
              <a:rPr lang="ko-KR" altLang="en-US" smtClean="0"/>
              <a:t>2015-12-22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C327-D7B8-48A5-BB70-69180A3FB1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3778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112D-53B4-43EA-AB13-2F81EC7C8A5D}" type="datetimeFigureOut">
              <a:rPr lang="ko-KR" altLang="en-US" smtClean="0"/>
              <a:t>2015-12-22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C327-D7B8-48A5-BB70-69180A3FB1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1751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112D-53B4-43EA-AB13-2F81EC7C8A5D}" type="datetimeFigureOut">
              <a:rPr lang="ko-KR" altLang="en-US" smtClean="0"/>
              <a:t>2015-12-22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C327-D7B8-48A5-BB70-69180A3FB1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636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112D-53B4-43EA-AB13-2F81EC7C8A5D}" type="datetimeFigureOut">
              <a:rPr lang="ko-KR" altLang="en-US" smtClean="0"/>
              <a:t>2015-12-22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C327-D7B8-48A5-BB70-69180A3FB1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5464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112D-53B4-43EA-AB13-2F81EC7C8A5D}" type="datetimeFigureOut">
              <a:rPr lang="ko-KR" altLang="en-US" smtClean="0"/>
              <a:t>2015-12-22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C327-D7B8-48A5-BB70-69180A3FB1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1506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112D-53B4-43EA-AB13-2F81EC7C8A5D}" type="datetimeFigureOut">
              <a:rPr lang="ko-KR" altLang="en-US" smtClean="0"/>
              <a:t>2015-12-22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C327-D7B8-48A5-BB70-69180A3FB1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657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112D-53B4-43EA-AB13-2F81EC7C8A5D}" type="datetimeFigureOut">
              <a:rPr lang="ko-KR" altLang="en-US" smtClean="0"/>
              <a:t>2015-12-22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C327-D7B8-48A5-BB70-69180A3FB1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6816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112D-53B4-43EA-AB13-2F81EC7C8A5D}" type="datetimeFigureOut">
              <a:rPr lang="ko-KR" altLang="en-US" smtClean="0"/>
              <a:t>2015-12-22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C327-D7B8-48A5-BB70-69180A3FB1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0639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112D-53B4-43EA-AB13-2F81EC7C8A5D}" type="datetimeFigureOut">
              <a:rPr lang="ko-KR" altLang="en-US" smtClean="0"/>
              <a:t>2015-12-22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C327-D7B8-48A5-BB70-69180A3FB1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067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112D-53B4-43EA-AB13-2F81EC7C8A5D}" type="datetimeFigureOut">
              <a:rPr lang="ko-KR" altLang="en-US" smtClean="0"/>
              <a:t>2015-12-22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C327-D7B8-48A5-BB70-69180A3FB1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8649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112D-53B4-43EA-AB13-2F81EC7C8A5D}" type="datetimeFigureOut">
              <a:rPr lang="ko-KR" altLang="en-US" smtClean="0"/>
              <a:t>2015-12-22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C327-D7B8-48A5-BB70-69180A3FB1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5468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112D-53B4-43EA-AB13-2F81EC7C8A5D}" type="datetimeFigureOut">
              <a:rPr lang="ko-KR" altLang="en-US" smtClean="0"/>
              <a:t>2015-12-22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2C327-D7B8-48A5-BB70-69180A3FB1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198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92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36" y="6143642"/>
            <a:ext cx="3857652" cy="71435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642910" y="-15389"/>
            <a:ext cx="68580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b="1" dirty="0" smtClean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sz="4400" b="1" dirty="0" smtClean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부분 정전 안내</a:t>
            </a:r>
            <a:endParaRPr lang="ko-KR" altLang="en-US" sz="5400" b="1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2844" y="908720"/>
            <a:ext cx="9001156" cy="6540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b="1" dirty="0" smtClean="0"/>
          </a:p>
          <a:p>
            <a:pPr algn="ctr"/>
            <a:endParaRPr lang="en-US" altLang="ko-KR" sz="1000" b="1" dirty="0" smtClean="0">
              <a:solidFill>
                <a:srgbClr val="FF0000"/>
              </a:solidFill>
            </a:endParaRPr>
          </a:p>
          <a:p>
            <a:r>
              <a:rPr lang="en-US" altLang="ko-KR" sz="2800" b="1" dirty="0" smtClean="0">
                <a:latin typeface="+mn-ea"/>
              </a:rPr>
              <a:t>1. </a:t>
            </a:r>
            <a:r>
              <a:rPr lang="ko-KR" altLang="en-US" sz="2800" b="1" dirty="0" smtClean="0">
                <a:latin typeface="+mn-ea"/>
              </a:rPr>
              <a:t>일</a:t>
            </a:r>
            <a:r>
              <a:rPr lang="ko-KR" altLang="en-US" sz="2800" b="1" dirty="0">
                <a:latin typeface="+mn-ea"/>
              </a:rPr>
              <a:t>시</a:t>
            </a:r>
            <a:r>
              <a:rPr lang="en-US" altLang="ko-KR" sz="2800" b="1" dirty="0" smtClean="0">
                <a:latin typeface="+mn-ea"/>
              </a:rPr>
              <a:t>: 2015.12.23.(</a:t>
            </a:r>
            <a:r>
              <a:rPr lang="ko-KR" altLang="en-US" sz="2800" b="1" dirty="0" smtClean="0">
                <a:latin typeface="+mn-ea"/>
              </a:rPr>
              <a:t>수</a:t>
            </a:r>
            <a:r>
              <a:rPr lang="en-US" altLang="ko-KR" sz="2800" b="1" dirty="0" smtClean="0">
                <a:latin typeface="+mn-ea"/>
              </a:rPr>
              <a:t>) 07:00~07:30 </a:t>
            </a:r>
            <a:endParaRPr lang="ko-KR" altLang="en-US" sz="2800" dirty="0" smtClean="0">
              <a:latin typeface="+mn-ea"/>
            </a:endParaRPr>
          </a:p>
          <a:p>
            <a:r>
              <a:rPr lang="en-US" altLang="ko-KR" sz="2800" b="1" dirty="0" smtClean="0">
                <a:latin typeface="+mn-ea"/>
              </a:rPr>
              <a:t>2. </a:t>
            </a:r>
            <a:r>
              <a:rPr lang="ko-KR" altLang="en-US" sz="2800" b="1" dirty="0" smtClean="0">
                <a:latin typeface="+mn-ea"/>
              </a:rPr>
              <a:t>해당 건물</a:t>
            </a:r>
            <a:r>
              <a:rPr lang="en-US" altLang="ko-KR" sz="2800" b="1" dirty="0" smtClean="0">
                <a:latin typeface="+mn-ea"/>
              </a:rPr>
              <a:t>: </a:t>
            </a:r>
            <a:r>
              <a:rPr lang="ko-KR" altLang="en-US" sz="2800" b="1" dirty="0" smtClean="0">
                <a:solidFill>
                  <a:srgbClr val="0070C0"/>
                </a:solidFill>
                <a:latin typeface="+mn-ea"/>
              </a:rPr>
              <a:t>신애</a:t>
            </a:r>
            <a:r>
              <a:rPr lang="en-US" altLang="ko-KR" sz="2800" b="1" dirty="0" smtClean="0">
                <a:solidFill>
                  <a:srgbClr val="0070C0"/>
                </a:solidFill>
                <a:latin typeface="+mn-ea"/>
              </a:rPr>
              <a:t>1,3</a:t>
            </a:r>
            <a:r>
              <a:rPr lang="ko-KR" altLang="en-US" sz="2800" b="1" dirty="0" smtClean="0">
                <a:solidFill>
                  <a:srgbClr val="0070C0"/>
                </a:solidFill>
                <a:latin typeface="+mn-ea"/>
              </a:rPr>
              <a:t>호관</a:t>
            </a:r>
            <a:r>
              <a:rPr lang="en-US" altLang="ko-KR" sz="2800" b="1" dirty="0" smtClean="0">
                <a:solidFill>
                  <a:srgbClr val="0070C0"/>
                </a:solidFill>
                <a:latin typeface="+mn-ea"/>
              </a:rPr>
              <a:t>, </a:t>
            </a:r>
            <a:r>
              <a:rPr lang="ko-KR" altLang="en-US" sz="2800" b="1" dirty="0" smtClean="0">
                <a:solidFill>
                  <a:srgbClr val="0070C0"/>
                </a:solidFill>
                <a:latin typeface="+mn-ea"/>
              </a:rPr>
              <a:t>후생관</a:t>
            </a:r>
            <a:r>
              <a:rPr lang="en-US" altLang="ko-KR" sz="2800" b="1" dirty="0" smtClean="0">
                <a:solidFill>
                  <a:srgbClr val="0070C0"/>
                </a:solidFill>
                <a:latin typeface="+mn-ea"/>
              </a:rPr>
              <a:t>, </a:t>
            </a:r>
          </a:p>
          <a:p>
            <a:r>
              <a:rPr lang="en-US" altLang="ko-KR" sz="2800" b="1" dirty="0">
                <a:solidFill>
                  <a:srgbClr val="0070C0"/>
                </a:solidFill>
                <a:latin typeface="+mn-ea"/>
              </a:rPr>
              <a:t> </a:t>
            </a:r>
            <a:r>
              <a:rPr lang="en-US" altLang="ko-KR" sz="2800" b="1" dirty="0" smtClean="0">
                <a:solidFill>
                  <a:srgbClr val="0070C0"/>
                </a:solidFill>
                <a:latin typeface="+mn-ea"/>
              </a:rPr>
              <a:t>                 </a:t>
            </a:r>
            <a:r>
              <a:rPr lang="ko-KR" altLang="en-US" sz="2800" b="1" dirty="0" smtClean="0">
                <a:solidFill>
                  <a:srgbClr val="0070C0"/>
                </a:solidFill>
                <a:latin typeface="+mn-ea"/>
              </a:rPr>
              <a:t>국제</a:t>
            </a:r>
            <a:r>
              <a:rPr lang="en-US" altLang="ko-KR" sz="2800" b="1" dirty="0" smtClean="0">
                <a:solidFill>
                  <a:srgbClr val="0070C0"/>
                </a:solidFill>
                <a:latin typeface="+mn-ea"/>
              </a:rPr>
              <a:t>1,2</a:t>
            </a:r>
            <a:r>
              <a:rPr lang="ko-KR" altLang="en-US" sz="2800" b="1" dirty="0" smtClean="0">
                <a:solidFill>
                  <a:srgbClr val="0070C0"/>
                </a:solidFill>
                <a:latin typeface="+mn-ea"/>
              </a:rPr>
              <a:t>호관</a:t>
            </a:r>
            <a:r>
              <a:rPr lang="en-US" altLang="ko-KR" sz="2800" b="1" dirty="0" smtClean="0">
                <a:solidFill>
                  <a:srgbClr val="0070C0"/>
                </a:solidFill>
                <a:latin typeface="+mn-ea"/>
              </a:rPr>
              <a:t>, </a:t>
            </a:r>
            <a:r>
              <a:rPr lang="ko-KR" altLang="en-US" sz="2800" b="1" dirty="0" smtClean="0">
                <a:solidFill>
                  <a:srgbClr val="0070C0"/>
                </a:solidFill>
                <a:latin typeface="+mn-ea"/>
              </a:rPr>
              <a:t>인재양성관</a:t>
            </a:r>
            <a:r>
              <a:rPr lang="ko-KR" altLang="en-US" sz="2800" b="1" dirty="0" smtClean="0">
                <a:latin typeface="+mn-ea"/>
              </a:rPr>
              <a:t> </a:t>
            </a:r>
            <a:br>
              <a:rPr lang="ko-KR" altLang="en-US" sz="2800" b="1" dirty="0" smtClean="0">
                <a:latin typeface="+mn-ea"/>
              </a:rPr>
            </a:br>
            <a:r>
              <a:rPr lang="en-US" altLang="ko-KR" sz="2800" b="1" dirty="0" smtClean="0">
                <a:latin typeface="+mn-ea"/>
              </a:rPr>
              <a:t>3. </a:t>
            </a:r>
            <a:r>
              <a:rPr lang="ko-KR" altLang="en-US" sz="2800" b="1" dirty="0" smtClean="0">
                <a:latin typeface="+mn-ea"/>
              </a:rPr>
              <a:t>부분 정전 </a:t>
            </a:r>
            <a:r>
              <a:rPr lang="ko-KR" altLang="en-US" sz="2800" b="1" dirty="0" smtClean="0">
                <a:latin typeface="+mn-ea"/>
              </a:rPr>
              <a:t>시간</a:t>
            </a:r>
            <a:r>
              <a:rPr lang="en-US" altLang="ko-KR" sz="2800" b="1" dirty="0" smtClean="0">
                <a:latin typeface="+mn-ea"/>
              </a:rPr>
              <a:t>: </a:t>
            </a:r>
            <a:r>
              <a:rPr lang="en-US" altLang="ko-KR" sz="2800" b="1" dirty="0" smtClean="0">
                <a:solidFill>
                  <a:srgbClr val="FF0000"/>
                </a:solidFill>
                <a:latin typeface="+mn-ea"/>
              </a:rPr>
              <a:t>10</a:t>
            </a:r>
            <a:r>
              <a:rPr lang="ko-KR" altLang="en-US" sz="2800" b="1" dirty="0" smtClean="0">
                <a:solidFill>
                  <a:srgbClr val="FF0000"/>
                </a:solidFill>
                <a:latin typeface="+mn-ea"/>
              </a:rPr>
              <a:t>분 정도 소요</a:t>
            </a:r>
            <a:r>
              <a:rPr lang="en-US" altLang="ko-KR" sz="2800" b="1" dirty="0" smtClean="0">
                <a:latin typeface="+mn-ea"/>
              </a:rPr>
              <a:t> </a:t>
            </a:r>
            <a:r>
              <a:rPr lang="ko-KR" altLang="en-US" sz="2800" b="1" dirty="0" smtClean="0">
                <a:latin typeface="+mn-ea"/>
              </a:rPr>
              <a:t>  </a:t>
            </a:r>
            <a:r>
              <a:rPr lang="ko-KR" altLang="en-US" sz="2800" b="1" u="sng" dirty="0" smtClean="0">
                <a:latin typeface="+mn-ea"/>
              </a:rPr>
              <a:t> </a:t>
            </a:r>
            <a:endParaRPr lang="en-US" altLang="ko-KR" sz="2800" u="sng" dirty="0" smtClean="0">
              <a:latin typeface="+mn-ea"/>
            </a:endParaRPr>
          </a:p>
          <a:p>
            <a:r>
              <a:rPr lang="ko-KR" altLang="en-US" sz="2800" dirty="0" smtClean="0">
                <a:latin typeface="+mn-ea"/>
              </a:rPr>
              <a:t>  </a:t>
            </a:r>
            <a:endParaRPr lang="en-US" altLang="ko-KR" sz="2800" dirty="0" smtClean="0">
              <a:latin typeface="+mn-ea"/>
            </a:endParaRPr>
          </a:p>
          <a:p>
            <a:r>
              <a:rPr lang="en-US" altLang="ko-KR" sz="2800" b="1" dirty="0">
                <a:latin typeface="+mn-ea"/>
              </a:rPr>
              <a:t> </a:t>
            </a:r>
            <a:r>
              <a:rPr lang="en-US" altLang="ko-KR" sz="2800" b="1" dirty="0" smtClean="0">
                <a:latin typeface="+mn-ea"/>
              </a:rPr>
              <a:t> </a:t>
            </a:r>
            <a:r>
              <a:rPr lang="ko-KR" altLang="en-US" sz="2800" b="1" dirty="0" smtClean="0">
                <a:latin typeface="+mn-ea"/>
              </a:rPr>
              <a:t>발전기 </a:t>
            </a:r>
            <a:r>
              <a:rPr lang="ko-KR" altLang="en-US" sz="2800" b="1" dirty="0" smtClean="0">
                <a:latin typeface="+mn-ea"/>
              </a:rPr>
              <a:t>교체 시 </a:t>
            </a:r>
            <a:r>
              <a:rPr lang="ko-KR" altLang="en-US" sz="2800" b="1" u="sng" dirty="0" smtClean="0">
                <a:solidFill>
                  <a:srgbClr val="FF0000"/>
                </a:solidFill>
                <a:latin typeface="+mn-ea"/>
              </a:rPr>
              <a:t>약 </a:t>
            </a:r>
            <a:r>
              <a:rPr lang="en-US" altLang="ko-KR" sz="2800" b="1" u="sng" dirty="0" smtClean="0">
                <a:solidFill>
                  <a:srgbClr val="FF0000"/>
                </a:solidFill>
                <a:latin typeface="+mn-ea"/>
              </a:rPr>
              <a:t>10</a:t>
            </a:r>
            <a:r>
              <a:rPr lang="ko-KR" altLang="en-US" sz="2800" b="1" u="sng" dirty="0" smtClean="0">
                <a:solidFill>
                  <a:srgbClr val="FF0000"/>
                </a:solidFill>
                <a:latin typeface="+mn-ea"/>
              </a:rPr>
              <a:t>분간 부분 정전</a:t>
            </a:r>
            <a:r>
              <a:rPr lang="ko-KR" altLang="en-US" sz="2800" b="1" dirty="0" smtClean="0">
                <a:latin typeface="+mn-ea"/>
              </a:rPr>
              <a:t>이 발생 할 수 있습니다</a:t>
            </a:r>
            <a:r>
              <a:rPr lang="en-US" altLang="ko-KR" sz="2800" b="1" dirty="0" smtClean="0">
                <a:latin typeface="+mn-ea"/>
              </a:rPr>
              <a:t>. </a:t>
            </a:r>
            <a:r>
              <a:rPr lang="ko-KR" altLang="en-US" sz="2800" b="1" dirty="0" smtClean="0">
                <a:latin typeface="+mn-ea"/>
              </a:rPr>
              <a:t>기기 </a:t>
            </a:r>
            <a:r>
              <a:rPr lang="ko-KR" altLang="en-US" sz="2800" b="1" dirty="0" smtClean="0">
                <a:latin typeface="+mn-ea"/>
              </a:rPr>
              <a:t>보호를 위하여 부분 정전 시간을 피하여 전자 제품을 사용하여 주시기 </a:t>
            </a:r>
            <a:r>
              <a:rPr lang="ko-KR" altLang="en-US" sz="2800" b="1" dirty="0" smtClean="0">
                <a:latin typeface="+mn-ea"/>
              </a:rPr>
              <a:t>바랍니다</a:t>
            </a:r>
            <a:r>
              <a:rPr lang="en-US" altLang="ko-KR" sz="2800" b="1" dirty="0" smtClean="0">
                <a:latin typeface="+mn-ea"/>
              </a:rPr>
              <a:t>. </a:t>
            </a:r>
          </a:p>
          <a:p>
            <a:r>
              <a:rPr lang="ko-KR" altLang="en-US" sz="2800" b="1" dirty="0" smtClean="0">
                <a:latin typeface="+mn-ea"/>
              </a:rPr>
              <a:t>  안전사고 </a:t>
            </a:r>
            <a:r>
              <a:rPr lang="ko-KR" altLang="en-US" sz="2800" b="1" dirty="0" smtClean="0">
                <a:latin typeface="+mn-ea"/>
              </a:rPr>
              <a:t>예방 및 개인적 피해가 발생하지 않도록 </a:t>
            </a:r>
            <a:endParaRPr lang="en-US" altLang="ko-KR" sz="2800" b="1" dirty="0" smtClean="0">
              <a:latin typeface="+mn-ea"/>
            </a:endParaRPr>
          </a:p>
          <a:p>
            <a:r>
              <a:rPr lang="ko-KR" altLang="en-US" sz="2800" b="1" dirty="0" smtClean="0">
                <a:latin typeface="+mn-ea"/>
              </a:rPr>
              <a:t>협조하여 </a:t>
            </a:r>
            <a:r>
              <a:rPr lang="ko-KR" altLang="en-US" sz="2800" b="1" dirty="0" smtClean="0">
                <a:latin typeface="+mn-ea"/>
              </a:rPr>
              <a:t>주시기 바랍니다</a:t>
            </a:r>
            <a:r>
              <a:rPr lang="en-US" altLang="ko-KR" sz="2800" b="1" dirty="0" smtClean="0">
                <a:latin typeface="+mn-ea"/>
              </a:rPr>
              <a:t>.</a:t>
            </a:r>
          </a:p>
          <a:p>
            <a:endParaRPr lang="en-US" altLang="ko-KR" sz="1100" b="1" dirty="0" smtClean="0">
              <a:solidFill>
                <a:srgbClr val="002060"/>
              </a:solidFill>
              <a:latin typeface="+mn-ea"/>
            </a:endParaRPr>
          </a:p>
          <a:p>
            <a:r>
              <a:rPr lang="en-US" altLang="ko-KR" sz="2400" b="1" dirty="0" smtClean="0">
                <a:solidFill>
                  <a:srgbClr val="002060"/>
                </a:solidFill>
                <a:latin typeface="+mn-ea"/>
              </a:rPr>
              <a:t>*</a:t>
            </a:r>
            <a:r>
              <a:rPr lang="ko-KR" altLang="en-US" sz="2400" b="1" dirty="0" smtClean="0">
                <a:solidFill>
                  <a:srgbClr val="002060"/>
                </a:solidFill>
                <a:latin typeface="+mn-ea"/>
              </a:rPr>
              <a:t>정전 복구시간은 작업 일정에 따라 변경될 수 있음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sz="2400" dirty="0" smtClean="0"/>
          </a:p>
          <a:p>
            <a:pPr algn="ctr"/>
            <a:endParaRPr lang="en-US" altLang="ko-KR" sz="2000" b="1" dirty="0" smtClean="0"/>
          </a:p>
          <a:p>
            <a:pPr algn="ctr"/>
            <a:endParaRPr lang="en-US" altLang="ko-KR" sz="2000" b="1" dirty="0" smtClean="0"/>
          </a:p>
          <a:p>
            <a:pPr algn="ctr"/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071902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</Words>
  <Application>Microsoft Office PowerPoint</Application>
  <PresentationFormat>화면 슬라이드 쇼(4:3)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</cp:revision>
  <dcterms:created xsi:type="dcterms:W3CDTF">2015-12-22T14:27:18Z</dcterms:created>
  <dcterms:modified xsi:type="dcterms:W3CDTF">2015-12-22T14:39:08Z</dcterms:modified>
</cp:coreProperties>
</file>