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648450" cy="97742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6" y="1"/>
            <a:ext cx="2880995" cy="488712"/>
          </a:xfrm>
          <a:prstGeom prst="rect">
            <a:avLst/>
          </a:prstGeom>
        </p:spPr>
        <p:txBody>
          <a:bodyPr vert="horz" lIns="92270" tIns="46135" rIns="92270" bIns="4613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65931" y="1"/>
            <a:ext cx="2880995" cy="488712"/>
          </a:xfrm>
          <a:prstGeom prst="rect">
            <a:avLst/>
          </a:prstGeom>
        </p:spPr>
        <p:txBody>
          <a:bodyPr vert="horz" lIns="92270" tIns="46135" rIns="92270" bIns="46135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2015-01-28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1838"/>
            <a:ext cx="4886325" cy="3663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0" tIns="46135" rIns="92270" bIns="4613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4845" y="4642768"/>
            <a:ext cx="5318760" cy="4398407"/>
          </a:xfrm>
          <a:prstGeom prst="rect">
            <a:avLst/>
          </a:prstGeom>
        </p:spPr>
        <p:txBody>
          <a:bodyPr vert="horz" lIns="92270" tIns="46135" rIns="92270" bIns="46135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6" y="9283831"/>
            <a:ext cx="2880995" cy="488712"/>
          </a:xfrm>
          <a:prstGeom prst="rect">
            <a:avLst/>
          </a:prstGeom>
        </p:spPr>
        <p:txBody>
          <a:bodyPr vert="horz" lIns="92270" tIns="46135" rIns="92270" bIns="4613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65931" y="9283831"/>
            <a:ext cx="2880995" cy="488712"/>
          </a:xfrm>
          <a:prstGeom prst="rect">
            <a:avLst/>
          </a:prstGeom>
        </p:spPr>
        <p:txBody>
          <a:bodyPr vert="horz" lIns="92270" tIns="46135" rIns="92270" bIns="46135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81063" y="731838"/>
            <a:ext cx="4886325" cy="36639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2015-01-28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2015-01-28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2015-01-28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2015-01-28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237312"/>
            <a:ext cx="4828400" cy="611549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4800" b="1" dirty="0" smtClean="0">
                  <a:latin typeface="맑은 고딕" pitchFamily="50" charset="-127"/>
                  <a:ea typeface="맑은 고딕" pitchFamily="50" charset="-127"/>
                </a:rPr>
                <a:t>공   지   사   항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03052" y="785794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5125" y="699638"/>
            <a:ext cx="9001154" cy="6101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4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온수 단수 안내</a:t>
            </a:r>
            <a:endParaRPr kumimoji="1" lang="en-US" altLang="ko-KR" sz="4400" b="1" dirty="0" smtClean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050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514350" marR="0" lvl="0" indent="-51435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일시 : 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2015.01.</a:t>
            </a:r>
            <a:r>
              <a:rPr kumimoji="1" lang="en-US" altLang="ko-KR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30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.(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금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 09:00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부터</a:t>
            </a:r>
            <a:r>
              <a:rPr kumimoji="1" lang="en-US" altLang="ko-KR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                       </a:t>
            </a: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          2015.01.31.(</a:t>
            </a:r>
            <a:r>
              <a:rPr kumimoji="1" lang="ko-KR" altLang="en-US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토</a:t>
            </a:r>
            <a:r>
              <a:rPr kumimoji="1" lang="en-US" altLang="ko-KR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) 18:00</a:t>
            </a:r>
            <a:r>
              <a:rPr kumimoji="1" lang="ko-KR" altLang="en-US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까지</a:t>
            </a:r>
            <a:r>
              <a:rPr kumimoji="1" lang="en-US" altLang="ko-KR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 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2. 장소 :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신애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2,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입지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3</a:t>
            </a:r>
            <a:r>
              <a:rPr kumimoji="1" lang="en-US" altLang="ko-KR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, </a:t>
            </a:r>
            <a:r>
              <a:rPr kumimoji="1" lang="ko-KR" altLang="en-US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후생관</a:t>
            </a:r>
            <a:r>
              <a:rPr kumimoji="1" lang="ko-KR" altLang="en-US" sz="2800" b="1" dirty="0"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         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향토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(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남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), </a:t>
            </a:r>
            <a:r>
              <a:rPr kumimoji="1" lang="ko-KR" altLang="en-US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향토</a:t>
            </a:r>
            <a:r>
              <a:rPr kumimoji="1" lang="en-US" altLang="ko-KR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(</a:t>
            </a:r>
            <a:r>
              <a:rPr kumimoji="1" lang="ko-KR" altLang="en-US" sz="28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여</a:t>
            </a:r>
            <a:r>
              <a:rPr kumimoji="1" lang="en-US" altLang="ko-KR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) 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–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총 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5</a:t>
            </a:r>
            <a:r>
              <a:rPr kumimoji="1" lang="ko-KR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개동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3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. 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사유 :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비호생활관 내 공사 관련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4. 유의 사항 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: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i="0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2800" b="1" i="0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단수기간 동안 </a:t>
            </a:r>
            <a:r>
              <a:rPr kumimoji="1" lang="ko-KR" alt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찬물</a:t>
            </a:r>
            <a:r>
              <a:rPr kumimoji="1" lang="ko-KR" altLang="en-US" sz="2800" b="1" i="0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은</a:t>
            </a:r>
            <a:r>
              <a:rPr kumimoji="1" lang="ko-KR" altLang="en-US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사용 가능</a:t>
            </a:r>
            <a:r>
              <a:rPr kumimoji="1" lang="ko-KR" altLang="en-US" sz="2800" b="1" i="0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합니다</a:t>
            </a:r>
            <a:r>
              <a:rPr kumimoji="1" lang="en-US" altLang="ko-KR" sz="2800" b="1" i="0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.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다소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불편하시더라도 원활한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공사 진행을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위하여 </a:t>
            </a:r>
            <a:r>
              <a:rPr kumimoji="1" lang="ko-KR" altLang="en-US" sz="2800" b="1" i="0" u="none" strike="noStrike" cap="none" normalizeH="0" baseline="0" dirty="0" err="1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양해부탁드립니다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.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  </a:t>
            </a:r>
            <a:r>
              <a:rPr kumimoji="1" lang="ko-KR" altLang="ko-KR" sz="2800" b="0" i="0" u="none" strike="noStrike" cap="none" normalizeH="0" baseline="0" dirty="0" smtClean="0">
                <a:ln>
                  <a:noFill/>
                </a:ln>
                <a:effectLst/>
                <a:latin typeface="굴림" pitchFamily="50" charset="-127"/>
                <a:ea typeface="򢬠 مb"/>
                <a:cs typeface="굴림" pitchFamily="50" charset="-127"/>
              </a:rPr>
              <a:t/>
            </a:r>
            <a:br>
              <a:rPr kumimoji="1" lang="ko-KR" altLang="ko-KR" sz="2800" b="0" i="0" u="none" strike="noStrike" cap="none" normalizeH="0" baseline="0" dirty="0" smtClean="0">
                <a:ln>
                  <a:noFill/>
                </a:ln>
                <a:effectLst/>
                <a:latin typeface="굴림" pitchFamily="50" charset="-127"/>
                <a:ea typeface="򢬠 مb"/>
                <a:cs typeface="굴림" pitchFamily="50" charset="-127"/>
              </a:rPr>
            </a:br>
            <a:endParaRPr kumimoji="1" lang="ko-KR" altLang="ko-KR" sz="2800" b="0" i="0" u="none" strike="noStrike" cap="none" normalizeH="0" baseline="0" dirty="0" smtClean="0">
              <a:ln>
                <a:noFill/>
              </a:ln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3805</TotalTime>
  <Words>29</Words>
  <Application>Microsoft Office PowerPoint</Application>
  <PresentationFormat>화면 슬라이드 쇼(4:3)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152</cp:revision>
  <cp:lastPrinted>2015-01-28T02:49:05Z</cp:lastPrinted>
  <dcterms:created xsi:type="dcterms:W3CDTF">2014-09-18T04:50:24Z</dcterms:created>
  <dcterms:modified xsi:type="dcterms:W3CDTF">2015-01-28T02:49:52Z</dcterms:modified>
</cp:coreProperties>
</file>