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6" r:id="rId2"/>
    <p:sldId id="277" r:id="rId3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DBDB"/>
    <a:srgbClr val="C9C9C9"/>
    <a:srgbClr val="063020"/>
    <a:srgbClr val="083A2B"/>
    <a:srgbClr val="0A4E39"/>
    <a:srgbClr val="104843"/>
    <a:srgbClr val="0E3E39"/>
    <a:srgbClr val="004A48"/>
    <a:srgbClr val="0066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2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9" y="0"/>
            <a:ext cx="2949787" cy="496967"/>
          </a:xfrm>
          <a:prstGeom prst="rect">
            <a:avLst/>
          </a:prstGeom>
        </p:spPr>
        <p:txBody>
          <a:bodyPr vert="horz" lIns="93667" tIns="46834" rIns="93667" bIns="46834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55" y="0"/>
            <a:ext cx="2949787" cy="496967"/>
          </a:xfrm>
          <a:prstGeom prst="rect">
            <a:avLst/>
          </a:prstGeom>
        </p:spPr>
        <p:txBody>
          <a:bodyPr vert="horz" lIns="93667" tIns="46834" rIns="93667" bIns="46834" rtlCol="0"/>
          <a:lstStyle>
            <a:lvl1pPr algn="r">
              <a:defRPr sz="1200"/>
            </a:lvl1pPr>
          </a:lstStyle>
          <a:p>
            <a:fld id="{E3073C27-9677-414C-94B7-F61A357E1FE2}" type="datetimeFigureOut">
              <a:rPr lang="ko-KR" altLang="en-US" smtClean="0"/>
              <a:pPr/>
              <a:t>2015-05-14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67" tIns="46834" rIns="93667" bIns="46834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92"/>
            <a:ext cx="5445760" cy="4472702"/>
          </a:xfrm>
          <a:prstGeom prst="rect">
            <a:avLst/>
          </a:prstGeom>
        </p:spPr>
        <p:txBody>
          <a:bodyPr vert="horz" lIns="93667" tIns="46834" rIns="93667" bIns="46834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9" y="9440647"/>
            <a:ext cx="2949787" cy="496967"/>
          </a:xfrm>
          <a:prstGeom prst="rect">
            <a:avLst/>
          </a:prstGeom>
        </p:spPr>
        <p:txBody>
          <a:bodyPr vert="horz" lIns="93667" tIns="46834" rIns="93667" bIns="46834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55" y="9440647"/>
            <a:ext cx="2949787" cy="496967"/>
          </a:xfrm>
          <a:prstGeom prst="rect">
            <a:avLst/>
          </a:prstGeom>
        </p:spPr>
        <p:txBody>
          <a:bodyPr vert="horz" lIns="93667" tIns="46834" rIns="93667" bIns="46834" rtlCol="0" anchor="b"/>
          <a:lstStyle>
            <a:lvl1pPr algn="r">
              <a:defRPr sz="1200"/>
            </a:lvl1pPr>
          </a:lstStyle>
          <a:p>
            <a:fld id="{E1C88901-DCE2-4482-B862-76DE96E4BD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80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8875" cy="3727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9163" y="744538"/>
            <a:ext cx="4968875" cy="37274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2015-05-14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2015-05-14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2015-05-14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2015-05-14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6D11B-632F-446A-89F6-CC80A21299E4}" type="datetimeFigureOut">
              <a:rPr lang="ko-KR" altLang="en-US" smtClean="0"/>
              <a:pPr/>
              <a:t>2015-05-14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0560" y="6282871"/>
            <a:ext cx="4828400" cy="565990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4800" b="1" dirty="0" smtClean="0">
                  <a:latin typeface="맑은 고딕" pitchFamily="50" charset="-127"/>
                  <a:ea typeface="맑은 고딕" pitchFamily="50" charset="-127"/>
                </a:rPr>
                <a:t>공   지   사   항</a:t>
              </a:r>
              <a:endParaRPr lang="ko-KR" altLang="en-US" sz="4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14294" y="857233"/>
            <a:ext cx="8678199" cy="5278366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smtClean="0"/>
              <a:t> </a:t>
            </a: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718" y="826524"/>
            <a:ext cx="9001154" cy="5193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5400" b="1" dirty="0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인터넷 사용중단 안내</a:t>
            </a:r>
            <a:endParaRPr kumimoji="1" lang="en-US" altLang="ko-KR" sz="5400" b="1" dirty="0" smtClean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050" b="1" dirty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514350" indent="-51435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일시 : 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2015.0</a:t>
            </a:r>
            <a:r>
              <a:rPr kumimoji="1" lang="en-US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5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.</a:t>
            </a:r>
            <a:r>
              <a:rPr kumimoji="1" lang="en-US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20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.(</a:t>
            </a:r>
            <a:r>
              <a:rPr kumimoji="1" lang="ko-KR" alt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수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) </a:t>
            </a:r>
            <a:r>
              <a:rPr kumimoji="1" lang="en-US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13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:00</a:t>
            </a:r>
            <a:r>
              <a:rPr kumimoji="1" lang="en-US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 ~ 14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:</a:t>
            </a:r>
            <a:r>
              <a:rPr kumimoji="1" lang="en-US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3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0</a:t>
            </a: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/>
            </a:r>
            <a:b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</a:br>
            <a:r>
              <a:rPr kumimoji="1" lang="ko-KR" altLang="ko-KR" sz="700" dirty="0">
                <a:latin typeface="굴림" pitchFamily="50" charset="-127"/>
                <a:ea typeface="򢬠 مb"/>
                <a:cs typeface="굴림" pitchFamily="50" charset="-127"/>
              </a:rPr>
              <a:t/>
            </a:r>
            <a:br>
              <a:rPr kumimoji="1" lang="ko-KR" altLang="ko-KR" sz="700" dirty="0">
                <a:latin typeface="굴림" pitchFamily="50" charset="-127"/>
                <a:ea typeface="򢬠 مb"/>
                <a:cs typeface="굴림" pitchFamily="50" charset="-127"/>
              </a:rPr>
            </a:br>
            <a:r>
              <a:rPr lang="en-US" altLang="ko-KR" sz="2400" b="1" dirty="0">
                <a:solidFill>
                  <a:srgbClr val="002060"/>
                </a:solidFill>
              </a:rPr>
              <a:t>※ 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공사 시간은 </a:t>
            </a:r>
            <a:r>
              <a:rPr lang="ko-KR" altLang="en-US" sz="2400" b="1" dirty="0">
                <a:solidFill>
                  <a:srgbClr val="002060"/>
                </a:solidFill>
              </a:rPr>
              <a:t>작업 일정에 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따라 다소 </a:t>
            </a:r>
            <a:r>
              <a:rPr lang="ko-KR" altLang="en-US" sz="2400" b="1" dirty="0">
                <a:solidFill>
                  <a:srgbClr val="002060"/>
                </a:solidFill>
              </a:rPr>
              <a:t>변경될 수 있음</a:t>
            </a: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2400" b="1" dirty="0"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2. 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해당건물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: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입지 호관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전체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,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신애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6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호관</a:t>
            </a: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/>
            </a:r>
            <a:b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</a:br>
            <a:endParaRPr kumimoji="1" lang="en-US" altLang="ko-K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3. 사유 :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전기공사로 인한 선로 </a:t>
            </a:r>
            <a:r>
              <a:rPr kumimoji="1" lang="ko-KR" altLang="en-US" sz="2800" b="1" dirty="0" smtClean="0">
                <a:latin typeface="+mn-ea"/>
                <a:cs typeface="굴림" pitchFamily="50" charset="-127"/>
              </a:rPr>
              <a:t>교체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작업</a:t>
            </a:r>
            <a:endParaRPr kumimoji="1" lang="en-US" altLang="ko-K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/>
            </a:r>
            <a:b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</a:b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4. 유의 사항 </a:t>
            </a: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 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: 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 </a:t>
            </a:r>
            <a:r>
              <a:rPr kumimoji="1" lang="ko-KR" altLang="en-US" sz="2800" b="1" dirty="0" smtClean="0">
                <a:latin typeface="+mn-ea"/>
                <a:cs typeface="굴림" pitchFamily="50" charset="-127"/>
              </a:rPr>
              <a:t>다소 불편하시겠지만 양해하여 주시기 </a:t>
            </a:r>
            <a:endParaRPr kumimoji="1" lang="en-US" altLang="ko-KR" sz="2800" b="1" dirty="0" smtClean="0"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2800" b="1" dirty="0">
                <a:latin typeface="+mn-ea"/>
                <a:cs typeface="굴림" pitchFamily="50" charset="-127"/>
              </a:rPr>
              <a:t> 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                   </a:t>
            </a:r>
            <a:r>
              <a:rPr kumimoji="1" lang="ko-KR" altLang="en-US" sz="2800" b="1" dirty="0" smtClean="0">
                <a:latin typeface="+mn-ea"/>
                <a:cs typeface="굴림" pitchFamily="50" charset="-127"/>
              </a:rPr>
              <a:t>바랍니다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.</a:t>
            </a: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 </a:t>
            </a:r>
            <a:endParaRPr kumimoji="1" lang="en-US" altLang="ko-KR" sz="24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ko-KR" altLang="ko-KR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95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0560" y="6121868"/>
            <a:ext cx="4828400" cy="713262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5400" b="1" dirty="0" smtClean="0">
                  <a:latin typeface="맑은 고딕" pitchFamily="50" charset="-127"/>
                  <a:ea typeface="맑은 고딕" pitchFamily="50" charset="-127"/>
                </a:rPr>
                <a:t>공   지   사   항</a:t>
              </a:r>
              <a:endParaRPr lang="ko-KR" altLang="en-US" sz="54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14294" y="857233"/>
            <a:ext cx="8678199" cy="5278366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smtClean="0"/>
              <a:t> </a:t>
            </a: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4283" y="766807"/>
            <a:ext cx="9001154" cy="5155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5400" b="1" dirty="0" err="1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공용실</a:t>
            </a:r>
            <a:r>
              <a:rPr kumimoji="1" lang="ko-KR" altLang="en-US" sz="5400" b="1" dirty="0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 이용 제한 안내</a:t>
            </a:r>
            <a:endParaRPr kumimoji="1" lang="en-US" altLang="ko-KR" sz="4800" b="1" dirty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514350" indent="-51435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일시 : 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2015.0</a:t>
            </a:r>
            <a:r>
              <a:rPr kumimoji="1" lang="en-US" altLang="ko-KR" sz="36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2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.</a:t>
            </a:r>
            <a:r>
              <a:rPr kumimoji="1" lang="en-US" altLang="ko-KR" sz="36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25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.(</a:t>
            </a:r>
            <a:r>
              <a:rPr kumimoji="1" lang="ko-KR" alt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수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)</a:t>
            </a:r>
            <a:r>
              <a:rPr kumimoji="1" lang="en-US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 ~ 03.01.(</a:t>
            </a:r>
            <a:r>
              <a:rPr kumimoji="1" lang="ko-KR" alt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일</a:t>
            </a:r>
            <a:r>
              <a:rPr kumimoji="1" lang="en-US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)</a:t>
            </a: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/>
            </a:r>
            <a:b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</a:br>
            <a:r>
              <a:rPr kumimoji="1" lang="ko-KR" altLang="ko-KR" sz="700" dirty="0">
                <a:latin typeface="굴림" pitchFamily="50" charset="-127"/>
                <a:ea typeface="򢬠 مb"/>
                <a:cs typeface="굴림" pitchFamily="50" charset="-127"/>
              </a:rPr>
              <a:t/>
            </a:r>
            <a:br>
              <a:rPr kumimoji="1" lang="ko-KR" altLang="ko-KR" sz="700" dirty="0">
                <a:latin typeface="굴림" pitchFamily="50" charset="-127"/>
                <a:ea typeface="򢬠 مb"/>
                <a:cs typeface="굴림" pitchFamily="50" charset="-127"/>
              </a:rPr>
            </a:br>
            <a:r>
              <a:rPr lang="en-US" altLang="ko-KR" sz="2400" b="1" dirty="0">
                <a:solidFill>
                  <a:srgbClr val="002060"/>
                </a:solidFill>
              </a:rPr>
              <a:t>※ 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일정에 </a:t>
            </a:r>
            <a:r>
              <a:rPr lang="ko-KR" altLang="en-US" sz="2400" b="1" dirty="0">
                <a:solidFill>
                  <a:srgbClr val="002060"/>
                </a:solidFill>
              </a:rPr>
              <a:t>따라 변경될 수 있음</a:t>
            </a:r>
          </a:p>
          <a:p>
            <a:pPr marL="514350" marR="0" lvl="0" indent="-51435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1" lang="en-US" altLang="ko-K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2. 장소 :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휴게실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,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편의실</a:t>
            </a: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/>
            </a:r>
            <a:b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</a:br>
            <a:endParaRPr kumimoji="1" lang="en-US" altLang="ko-K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3.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제한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사유 : </a:t>
            </a:r>
            <a:r>
              <a:rPr kumimoji="1" lang="ko-KR" alt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신입생 보관 이삿짐</a:t>
            </a:r>
            <a:r>
              <a:rPr kumimoji="1" lang="ko-KR" altLang="en-US" sz="3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 분실 예방</a:t>
            </a:r>
            <a:endParaRPr kumimoji="1" lang="en-US" altLang="ko-KR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/>
            </a:r>
            <a:b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</a:b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4. 유의 사항 </a:t>
            </a: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 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: 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 </a:t>
            </a:r>
            <a:r>
              <a:rPr kumimoji="1" lang="ko-KR" altLang="en-US" sz="2800" b="1" dirty="0" smtClean="0">
                <a:latin typeface="+mn-ea"/>
                <a:cs typeface="굴림" pitchFamily="50" charset="-127"/>
              </a:rPr>
              <a:t>많이 불편하시겠지만 양해하여 주시기 </a:t>
            </a:r>
            <a:endParaRPr kumimoji="1" lang="en-US" altLang="ko-KR" sz="2800" b="1" dirty="0" smtClean="0"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2800" b="1" dirty="0">
                <a:latin typeface="+mn-ea"/>
                <a:cs typeface="굴림" pitchFamily="50" charset="-127"/>
              </a:rPr>
              <a:t> 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  </a:t>
            </a:r>
            <a:r>
              <a:rPr kumimoji="1" lang="ko-KR" altLang="en-US" sz="2800" b="1" dirty="0" smtClean="0">
                <a:latin typeface="+mn-ea"/>
                <a:cs typeface="굴림" pitchFamily="50" charset="-127"/>
              </a:rPr>
              <a:t>바라며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, </a:t>
            </a:r>
            <a:r>
              <a:rPr kumimoji="1" lang="ko-KR" altLang="en-US" sz="2800" b="1" dirty="0" smtClean="0">
                <a:latin typeface="+mn-ea"/>
                <a:cs typeface="굴림" pitchFamily="50" charset="-127"/>
              </a:rPr>
              <a:t>적극적인 협조를 </a:t>
            </a:r>
            <a:r>
              <a:rPr kumimoji="1" lang="ko-KR" altLang="en-US" sz="2800" b="1" dirty="0" err="1" smtClean="0">
                <a:latin typeface="+mn-ea"/>
                <a:cs typeface="굴림" pitchFamily="50" charset="-127"/>
              </a:rPr>
              <a:t>부탁드립니다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.</a:t>
            </a: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 </a:t>
            </a:r>
            <a:endParaRPr kumimoji="1" lang="en-US" altLang="ko-KR" sz="24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ko-KR" altLang="ko-KR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6166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3813</TotalTime>
  <Words>57</Words>
  <Application>Microsoft Office PowerPoint</Application>
  <PresentationFormat>화면 슬라이드 쇼(4:3)</PresentationFormat>
  <Paragraphs>55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161</cp:revision>
  <cp:lastPrinted>2015-05-14T07:35:05Z</cp:lastPrinted>
  <dcterms:created xsi:type="dcterms:W3CDTF">2014-09-18T04:50:24Z</dcterms:created>
  <dcterms:modified xsi:type="dcterms:W3CDTF">2015-05-14T07:39:38Z</dcterms:modified>
</cp:coreProperties>
</file>