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7A9AC4-D380-46F5-8F3D-BDCBE2E6DBFB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652726-F7B9-4E74-BE73-878CFF8B05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2626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8E2A-F038-4312-9840-361911D9ACA9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967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8E2A-F038-4312-9840-361911D9ACA9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3555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8E2A-F038-4312-9840-361911D9ACA9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7995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8E2A-F038-4312-9840-361911D9ACA9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2907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8E2A-F038-4312-9840-361911D9ACA9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2989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8E2A-F038-4312-9840-361911D9ACA9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0556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8E2A-F038-4312-9840-361911D9ACA9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6489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8E2A-F038-4312-9840-361911D9ACA9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0845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8E2A-F038-4312-9840-361911D9ACA9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3747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8E2A-F038-4312-9840-361911D9ACA9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9127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8E2A-F038-4312-9840-361911D9ACA9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741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E8E2A-F038-4312-9840-361911D9ACA9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6312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195736" y="-92333"/>
            <a:ext cx="5184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400" b="1" dirty="0" smtClean="0">
                <a:solidFill>
                  <a:schemeClr val="tx2"/>
                </a:solidFill>
                <a:latin typeface="+mn-ea"/>
              </a:rPr>
              <a:t>   알       </a:t>
            </a:r>
            <a:r>
              <a:rPr lang="ko-KR" altLang="en-US" sz="5400" b="1" dirty="0" err="1" smtClean="0">
                <a:solidFill>
                  <a:schemeClr val="tx2"/>
                </a:solidFill>
                <a:latin typeface="+mn-ea"/>
              </a:rPr>
              <a:t>림</a:t>
            </a:r>
            <a:endParaRPr lang="ko-KR" altLang="en-US" sz="54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197182" y="857233"/>
            <a:ext cx="8749636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4400" b="1" dirty="0" smtClean="0">
                <a:solidFill>
                  <a:srgbClr val="002060"/>
                </a:solidFill>
                <a:latin typeface="+mj-ea"/>
                <a:ea typeface="+mj-ea"/>
              </a:rPr>
              <a:t>          </a:t>
            </a:r>
            <a:r>
              <a:rPr lang="ko-KR" altLang="en-US" sz="4400" b="1" dirty="0" err="1" smtClean="0">
                <a:solidFill>
                  <a:srgbClr val="002060"/>
                </a:solidFill>
                <a:latin typeface="+mj-ea"/>
                <a:ea typeface="+mj-ea"/>
              </a:rPr>
              <a:t>인터넷망</a:t>
            </a:r>
            <a:r>
              <a:rPr lang="ko-KR" altLang="en-US" sz="4400" b="1" dirty="0" smtClean="0">
                <a:solidFill>
                  <a:srgbClr val="002060"/>
                </a:solidFill>
                <a:latin typeface="+mj-ea"/>
                <a:ea typeface="+mj-ea"/>
              </a:rPr>
              <a:t> 작업 안내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/>
            </a:r>
            <a:b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</a:br>
            <a:r>
              <a:rPr lang="en-US" altLang="ko-KR" sz="1000" dirty="0" smtClean="0"/>
              <a:t>  </a:t>
            </a:r>
          </a:p>
          <a:p>
            <a:r>
              <a:rPr lang="en-US" altLang="ko-KR" sz="2400" dirty="0" smtClean="0"/>
              <a:t> </a:t>
            </a:r>
            <a:r>
              <a:rPr lang="en-US" altLang="ko-KR" sz="3600" b="1" dirty="0" smtClean="0"/>
              <a:t>1. </a:t>
            </a:r>
            <a:r>
              <a:rPr lang="ko-KR" altLang="en-US" sz="3600" b="1" dirty="0" smtClean="0">
                <a:solidFill>
                  <a:srgbClr val="FF0000"/>
                </a:solidFill>
              </a:rPr>
              <a:t>일시 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: 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2016.01.21.(</a:t>
            </a:r>
            <a:r>
              <a:rPr lang="ko-KR" altLang="en-US" sz="3600" b="1" dirty="0" smtClean="0">
                <a:solidFill>
                  <a:srgbClr val="FF0000"/>
                </a:solidFill>
              </a:rPr>
              <a:t>목</a:t>
            </a:r>
            <a:r>
              <a:rPr lang="en-US" altLang="ko-KR" sz="3600" b="1" dirty="0">
                <a:solidFill>
                  <a:srgbClr val="FF0000"/>
                </a:solidFill>
              </a:rPr>
              <a:t>) 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02:00 </a:t>
            </a:r>
            <a:r>
              <a:rPr lang="en-US" altLang="ko-KR" sz="3600" b="1" dirty="0">
                <a:solidFill>
                  <a:srgbClr val="FF0000"/>
                </a:solidFill>
              </a:rPr>
              <a:t>~ 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06:00</a:t>
            </a:r>
            <a:endParaRPr lang="en-US" altLang="ko-KR" sz="3600" b="1" dirty="0">
              <a:solidFill>
                <a:srgbClr val="FF0000"/>
              </a:solidFill>
            </a:endParaRPr>
          </a:p>
          <a:p>
            <a:r>
              <a:rPr lang="en-US" altLang="ko-KR" sz="2400" b="1" dirty="0" smtClean="0">
                <a:solidFill>
                  <a:srgbClr val="002060"/>
                </a:solidFill>
              </a:rPr>
              <a:t>            ※ </a:t>
            </a:r>
            <a:r>
              <a:rPr lang="ko-KR" altLang="en-US" sz="2400" b="1" dirty="0">
                <a:solidFill>
                  <a:srgbClr val="002060"/>
                </a:solidFill>
              </a:rPr>
              <a:t>일정은 상황에 따라 변경될 수 있습니다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.</a:t>
            </a:r>
          </a:p>
          <a:p>
            <a:endParaRPr lang="en-US" altLang="ko-KR" sz="1600" b="1" dirty="0" smtClean="0">
              <a:solidFill>
                <a:srgbClr val="FF0000"/>
              </a:solidFill>
            </a:endParaRPr>
          </a:p>
          <a:p>
            <a:r>
              <a:rPr lang="en-US" altLang="ko-KR" sz="3600" b="1" dirty="0" smtClean="0"/>
              <a:t> 2. </a:t>
            </a:r>
            <a:r>
              <a:rPr lang="ko-KR" altLang="en-US" sz="3600" b="1" dirty="0" smtClean="0">
                <a:solidFill>
                  <a:srgbClr val="FF0000"/>
                </a:solidFill>
              </a:rPr>
              <a:t>작업 시간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: 30</a:t>
            </a:r>
            <a:r>
              <a:rPr lang="ko-KR" altLang="en-US" sz="3600" b="1" dirty="0" smtClean="0">
                <a:solidFill>
                  <a:srgbClr val="FF0000"/>
                </a:solidFill>
              </a:rPr>
              <a:t>분 소요예상</a:t>
            </a:r>
            <a:endParaRPr lang="en-US" altLang="ko-KR" sz="3600" b="1" dirty="0" smtClean="0">
              <a:solidFill>
                <a:srgbClr val="FF0000"/>
              </a:solidFill>
            </a:endParaRPr>
          </a:p>
          <a:p>
            <a:endParaRPr lang="en-US" altLang="ko-KR" b="1" dirty="0" smtClean="0">
              <a:latin typeface="+mn-ea"/>
            </a:endParaRPr>
          </a:p>
          <a:p>
            <a:r>
              <a:rPr lang="en-US" altLang="ko-KR" sz="3600" b="1" dirty="0" smtClean="0">
                <a:latin typeface="+mn-ea"/>
              </a:rPr>
              <a:t> </a:t>
            </a:r>
            <a:r>
              <a:rPr lang="en-US" altLang="ko-KR" sz="3200" b="1" dirty="0" smtClean="0">
                <a:latin typeface="+mn-ea"/>
              </a:rPr>
              <a:t>3. </a:t>
            </a:r>
            <a:r>
              <a:rPr lang="ko-KR" altLang="en-US" sz="3200" b="1" dirty="0">
                <a:latin typeface="+mn-ea"/>
              </a:rPr>
              <a:t>사유 </a:t>
            </a:r>
            <a:r>
              <a:rPr lang="en-US" altLang="ko-KR" sz="3200" b="1" dirty="0">
                <a:latin typeface="+mn-ea"/>
              </a:rPr>
              <a:t>: </a:t>
            </a:r>
            <a:r>
              <a:rPr lang="ko-KR" altLang="en-US" sz="3200" b="1" dirty="0" smtClean="0">
                <a:latin typeface="+mn-ea"/>
              </a:rPr>
              <a:t>인터넷 회선의 안정된 서비스 제공을 </a:t>
            </a:r>
            <a:endParaRPr lang="en-US" altLang="ko-KR" sz="3200" b="1" dirty="0" smtClean="0">
              <a:latin typeface="+mn-ea"/>
            </a:endParaRPr>
          </a:p>
          <a:p>
            <a:r>
              <a:rPr lang="en-US" altLang="ko-KR" sz="3200" b="1" dirty="0">
                <a:latin typeface="+mn-ea"/>
              </a:rPr>
              <a:t> </a:t>
            </a:r>
            <a:r>
              <a:rPr lang="en-US" altLang="ko-KR" sz="3200" b="1" dirty="0" smtClean="0">
                <a:latin typeface="+mn-ea"/>
              </a:rPr>
              <a:t>            </a:t>
            </a:r>
            <a:r>
              <a:rPr lang="ko-KR" altLang="en-US" sz="3200" b="1" dirty="0" smtClean="0">
                <a:latin typeface="+mn-ea"/>
              </a:rPr>
              <a:t>위한 </a:t>
            </a:r>
            <a:r>
              <a:rPr lang="ko-KR" altLang="en-US" sz="3200" b="1" dirty="0" err="1" smtClean="0">
                <a:latin typeface="+mn-ea"/>
              </a:rPr>
              <a:t>인터넷망</a:t>
            </a:r>
            <a:r>
              <a:rPr lang="ko-KR" altLang="en-US" sz="3200" b="1" dirty="0" smtClean="0">
                <a:latin typeface="+mn-ea"/>
              </a:rPr>
              <a:t> 작업 실시</a:t>
            </a:r>
            <a:endParaRPr lang="en-US" altLang="ko-KR" sz="3200" b="1" dirty="0" smtClean="0">
              <a:latin typeface="+mn-ea"/>
            </a:endParaRPr>
          </a:p>
          <a:p>
            <a:endParaRPr lang="en-US" altLang="ko-KR" sz="1600" b="1" dirty="0" smtClean="0">
              <a:latin typeface="+mj-ea"/>
              <a:ea typeface="+mj-ea"/>
            </a:endParaRPr>
          </a:p>
          <a:p>
            <a:r>
              <a:rPr lang="en-US" altLang="ko-KR" sz="3600" b="1" dirty="0" smtClean="0">
                <a:latin typeface="+mj-ea"/>
                <a:ea typeface="+mj-ea"/>
              </a:rPr>
              <a:t> </a:t>
            </a:r>
            <a:r>
              <a:rPr lang="en-US" altLang="ko-KR" sz="3600" b="1" dirty="0" smtClean="0">
                <a:latin typeface="+mj-ea"/>
                <a:ea typeface="+mj-ea"/>
              </a:rPr>
              <a:t> </a:t>
            </a:r>
            <a:r>
              <a:rPr lang="ko-KR" altLang="en-US" sz="2800" b="1" dirty="0" smtClean="0">
                <a:solidFill>
                  <a:srgbClr val="002060"/>
                </a:solidFill>
                <a:latin typeface="+mj-ea"/>
                <a:ea typeface="+mj-ea"/>
              </a:rPr>
              <a:t>다소</a:t>
            </a:r>
            <a:r>
              <a:rPr lang="ko-KR" altLang="en-US" sz="2800" b="1" dirty="0" smtClean="0">
                <a:solidFill>
                  <a:srgbClr val="002060"/>
                </a:solidFill>
              </a:rPr>
              <a:t> </a:t>
            </a:r>
            <a:r>
              <a:rPr lang="ko-KR" altLang="en-US" sz="2800" b="1" dirty="0" smtClean="0">
                <a:solidFill>
                  <a:srgbClr val="002060"/>
                </a:solidFill>
              </a:rPr>
              <a:t>불편하시더라도 양해하여 주시기 바라며</a:t>
            </a:r>
            <a:r>
              <a:rPr lang="en-US" altLang="ko-KR" sz="2800" b="1" dirty="0" smtClean="0">
                <a:solidFill>
                  <a:srgbClr val="002060"/>
                </a:solidFill>
              </a:rPr>
              <a:t>, </a:t>
            </a:r>
          </a:p>
          <a:p>
            <a:r>
              <a:rPr lang="en-US" altLang="ko-KR" sz="2800" b="1" dirty="0">
                <a:solidFill>
                  <a:srgbClr val="002060"/>
                </a:solidFill>
              </a:rPr>
              <a:t> </a:t>
            </a:r>
            <a:r>
              <a:rPr lang="en-US" altLang="ko-KR" sz="28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800" b="1" dirty="0" smtClean="0">
                <a:solidFill>
                  <a:srgbClr val="002060"/>
                </a:solidFill>
              </a:rPr>
              <a:t> </a:t>
            </a:r>
            <a:r>
              <a:rPr lang="ko-KR" altLang="en-US" sz="2800" b="1" dirty="0" smtClean="0">
                <a:solidFill>
                  <a:srgbClr val="002060"/>
                </a:solidFill>
              </a:rPr>
              <a:t>많은</a:t>
            </a:r>
            <a:r>
              <a:rPr lang="en-US" altLang="ko-KR" sz="2800" b="1" dirty="0" smtClean="0">
                <a:solidFill>
                  <a:srgbClr val="002060"/>
                </a:solidFill>
              </a:rPr>
              <a:t> </a:t>
            </a:r>
            <a:r>
              <a:rPr lang="ko-KR" altLang="en-US" sz="2800" b="1" dirty="0" smtClean="0">
                <a:solidFill>
                  <a:srgbClr val="002060"/>
                </a:solidFill>
              </a:rPr>
              <a:t>협조 부탁 드립니다</a:t>
            </a:r>
            <a:r>
              <a:rPr lang="en-US" altLang="ko-KR" sz="2800" b="1" dirty="0" smtClean="0">
                <a:solidFill>
                  <a:srgbClr val="002060"/>
                </a:solidFill>
              </a:rPr>
              <a:t>.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/>
            </a:r>
            <a:br>
              <a:rPr lang="en-US" altLang="ko-KR" sz="2400" b="1" dirty="0" smtClean="0">
                <a:solidFill>
                  <a:srgbClr val="002060"/>
                </a:solidFill>
              </a:rPr>
            </a:br>
            <a:r>
              <a:rPr lang="en-US" altLang="ko-KR" sz="2400" b="1" dirty="0" smtClean="0">
                <a:solidFill>
                  <a:srgbClr val="002060"/>
                </a:solidFill>
              </a:rPr>
              <a:t/>
            </a:r>
            <a:br>
              <a:rPr lang="en-US" altLang="ko-KR" sz="2400" b="1" dirty="0" smtClean="0">
                <a:solidFill>
                  <a:srgbClr val="002060"/>
                </a:solidFill>
              </a:rPr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324422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9</Words>
  <Application>Microsoft Office PowerPoint</Application>
  <PresentationFormat>화면 슬라이드 쇼(4:3)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10</cp:revision>
  <cp:lastPrinted>2016-01-14T02:28:25Z</cp:lastPrinted>
  <dcterms:created xsi:type="dcterms:W3CDTF">2015-12-29T06:13:38Z</dcterms:created>
  <dcterms:modified xsi:type="dcterms:W3CDTF">2016-01-14T02:30:25Z</dcterms:modified>
</cp:coreProperties>
</file>