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648450" cy="98504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1C569-C51F-458C-B891-7F0F29F1C877}" type="datetimeFigureOut">
              <a:rPr lang="ko-KR" altLang="en-US" smtClean="0"/>
              <a:pPr/>
              <a:t>2014-07-07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862013" y="738188"/>
            <a:ext cx="4924425" cy="3694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64845" y="4678958"/>
            <a:ext cx="5318760" cy="4432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765916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C2C01-DB21-4C03-AEAE-B768DCC897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62013" y="738188"/>
            <a:ext cx="4924425" cy="369411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2014-07-07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2014-07-07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2014-07-07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2014-07-07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2014-07-07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2014-07-07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1ED0-4A86-432E-9883-69F98FDB9712}" type="datetimeFigureOut">
              <a:rPr lang="ko-KR" altLang="en-US" smtClean="0"/>
              <a:pPr/>
              <a:t>2014-07-07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928925" y="16354"/>
            <a:ext cx="36433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b="1" dirty="0" smtClean="0">
                <a:solidFill>
                  <a:schemeClr val="tx2"/>
                </a:solidFill>
                <a:latin typeface="굴림체" pitchFamily="49" charset="-127"/>
                <a:ea typeface="굴림체" pitchFamily="49" charset="-127"/>
              </a:rPr>
              <a:t>공 지 사 항</a:t>
            </a:r>
            <a:endParaRPr lang="ko-KR" altLang="en-US" sz="4400" b="1" dirty="0">
              <a:solidFill>
                <a:schemeClr val="tx2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51520" y="857233"/>
            <a:ext cx="8640960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      </a:t>
            </a:r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7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월 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정기 방역 실시 안내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/>
            </a:r>
            <a:b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</a:br>
            <a:r>
              <a:rPr lang="en-US" altLang="ko-KR" sz="1000" dirty="0" smtClean="0"/>
              <a:t> 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b="1" dirty="0" smtClean="0"/>
              <a:t>   - </a:t>
            </a:r>
            <a:r>
              <a:rPr lang="ko-KR" altLang="en-US" sz="2400" b="1" dirty="0" smtClean="0"/>
              <a:t>일시 </a:t>
            </a:r>
            <a:r>
              <a:rPr lang="en-US" altLang="ko-KR" sz="2400" b="1" dirty="0" smtClean="0"/>
              <a:t>: </a:t>
            </a:r>
            <a:r>
              <a:rPr lang="en-US" altLang="ko-KR" sz="2400" b="1" dirty="0" smtClean="0"/>
              <a:t>7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11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금</a:t>
            </a:r>
            <a:r>
              <a:rPr lang="en-US" altLang="ko-KR" sz="2400" b="1" dirty="0" smtClean="0"/>
              <a:t>) ~ </a:t>
            </a:r>
            <a:r>
              <a:rPr lang="en-US" altLang="ko-KR" sz="2400" b="1" dirty="0" smtClean="0"/>
              <a:t>7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12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토</a:t>
            </a:r>
            <a:r>
              <a:rPr lang="en-US" altLang="ko-KR" sz="2400" b="1" dirty="0" smtClean="0"/>
              <a:t>)</a:t>
            </a:r>
          </a:p>
          <a:p>
            <a:r>
              <a:rPr lang="en-US" altLang="ko-KR" sz="1000" b="1" dirty="0" smtClean="0"/>
              <a:t>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- </a:t>
            </a:r>
            <a:r>
              <a:rPr lang="ko-KR" altLang="en-US" sz="2400" b="1" dirty="0" smtClean="0"/>
              <a:t>시간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오전 </a:t>
            </a:r>
            <a:r>
              <a:rPr lang="en-US" altLang="ko-KR" sz="2400" b="1" dirty="0" smtClean="0"/>
              <a:t>9</a:t>
            </a:r>
            <a:r>
              <a:rPr lang="ko-KR" altLang="en-US" sz="2400" b="1" dirty="0" smtClean="0"/>
              <a:t>시 </a:t>
            </a:r>
            <a:r>
              <a:rPr lang="en-US" altLang="ko-KR" sz="2400" b="1" dirty="0" smtClean="0"/>
              <a:t>30</a:t>
            </a:r>
            <a:r>
              <a:rPr lang="ko-KR" altLang="en-US" sz="2400" b="1" dirty="0" smtClean="0"/>
              <a:t>분 </a:t>
            </a:r>
            <a:r>
              <a:rPr lang="en-US" altLang="ko-KR" sz="2400" b="1" dirty="0" smtClean="0"/>
              <a:t>~ </a:t>
            </a:r>
            <a:r>
              <a:rPr lang="ko-KR" altLang="en-US" sz="2400" b="1" dirty="0" smtClean="0"/>
              <a:t>오후 </a:t>
            </a:r>
            <a:r>
              <a:rPr lang="en-US" altLang="ko-KR" sz="2400" b="1" dirty="0" smtClean="0"/>
              <a:t>5</a:t>
            </a:r>
            <a:r>
              <a:rPr lang="ko-KR" altLang="en-US" sz="2400" b="1" dirty="0" smtClean="0"/>
              <a:t>시 </a:t>
            </a:r>
            <a:r>
              <a:rPr lang="en-US" altLang="ko-KR" sz="2400" b="1" dirty="0" smtClean="0"/>
              <a:t>30</a:t>
            </a:r>
            <a:r>
              <a:rPr lang="ko-KR" altLang="en-US" sz="2400" b="1" dirty="0" smtClean="0"/>
              <a:t>분 사이</a:t>
            </a:r>
            <a:br>
              <a:rPr lang="ko-KR" altLang="en-US" sz="2400" b="1" dirty="0" smtClean="0"/>
            </a:br>
            <a:r>
              <a:rPr lang="ko-KR" altLang="en-US" sz="1000" b="1" dirty="0" smtClean="0"/>
              <a:t> </a:t>
            </a:r>
            <a:endParaRPr lang="en-US" altLang="ko-KR" sz="2400" b="1" dirty="0" smtClean="0"/>
          </a:p>
          <a:p>
            <a:r>
              <a:rPr lang="ko-KR" altLang="en-US" sz="2400" b="1" dirty="0" smtClean="0"/>
              <a:t>  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해당 호관 </a:t>
            </a:r>
            <a:r>
              <a:rPr lang="en-US" altLang="ko-KR" sz="2400" b="1" dirty="0" smtClean="0"/>
              <a:t> </a:t>
            </a:r>
          </a:p>
          <a:p>
            <a:r>
              <a:rPr lang="ko-KR" altLang="en-US" sz="2400" b="1" dirty="0" smtClean="0"/>
              <a:t>     </a:t>
            </a:r>
            <a:r>
              <a:rPr lang="en-US" altLang="ko-KR" sz="2400" b="1" dirty="0" smtClean="0"/>
              <a:t>7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11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금</a:t>
            </a:r>
            <a:r>
              <a:rPr lang="en-US" altLang="ko-KR" sz="2400" b="1" dirty="0" smtClean="0"/>
              <a:t>) :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후생관 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오전</a:t>
            </a:r>
          </a:p>
          <a:p>
            <a:r>
              <a:rPr lang="ko-KR" altLang="en-US" sz="2400" b="1" dirty="0" smtClean="0"/>
              <a:t>                        신애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5   - </a:t>
            </a:r>
            <a:r>
              <a:rPr lang="ko-KR" altLang="en-US" sz="2400" b="1" dirty="0" smtClean="0"/>
              <a:t>오후</a:t>
            </a:r>
          </a:p>
          <a:p>
            <a:r>
              <a:rPr lang="ko-KR" altLang="en-US" sz="1000" b="1" dirty="0" smtClean="0"/>
              <a:t> </a:t>
            </a:r>
            <a:endParaRPr lang="en-US" altLang="ko-KR" sz="1000" b="1" dirty="0" smtClean="0"/>
          </a:p>
          <a:p>
            <a:r>
              <a:rPr lang="en-US" altLang="ko-KR" sz="2400" b="1" dirty="0" smtClean="0"/>
              <a:t>     </a:t>
            </a:r>
            <a:r>
              <a:rPr lang="en-US" altLang="ko-KR" sz="2400" b="1" dirty="0" smtClean="0"/>
              <a:t>7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12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토</a:t>
            </a:r>
            <a:r>
              <a:rPr lang="en-US" altLang="ko-KR" sz="2400" b="1" dirty="0" smtClean="0"/>
              <a:t>) : 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인재양성관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2  - </a:t>
            </a:r>
            <a:r>
              <a:rPr lang="ko-KR" altLang="en-US" sz="2400" b="1" dirty="0" smtClean="0"/>
              <a:t>오전</a:t>
            </a:r>
            <a:r>
              <a:rPr lang="en-US" altLang="ko-KR" sz="2400" b="1" dirty="0" smtClean="0"/>
              <a:t> </a:t>
            </a:r>
          </a:p>
          <a:p>
            <a:r>
              <a:rPr lang="en-US" altLang="ko-KR" sz="2400" b="1" dirty="0" smtClean="0"/>
              <a:t>                       </a:t>
            </a:r>
            <a:r>
              <a:rPr lang="ko-KR" altLang="en-US" sz="2400" b="1" dirty="0" smtClean="0"/>
              <a:t>향토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남</a:t>
            </a:r>
            <a:r>
              <a:rPr lang="en-US" altLang="ko-KR" sz="2400" b="1" dirty="0" smtClean="0"/>
              <a:t>), </a:t>
            </a:r>
            <a:r>
              <a:rPr lang="ko-KR" altLang="en-US" sz="2400" b="1" dirty="0" smtClean="0"/>
              <a:t>향토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여</a:t>
            </a:r>
            <a:r>
              <a:rPr lang="en-US" altLang="ko-KR" sz="2400" b="1" dirty="0" smtClean="0"/>
              <a:t>),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6</a:t>
            </a:r>
            <a:r>
              <a:rPr lang="ko-KR" altLang="en-US" sz="2400" dirty="0" smtClean="0"/>
              <a:t>   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오후</a:t>
            </a:r>
          </a:p>
          <a:p>
            <a:r>
              <a:rPr lang="ko-KR" altLang="en-US" sz="2000" b="1" dirty="0" smtClean="0"/>
              <a:t>    </a:t>
            </a:r>
            <a:r>
              <a:rPr lang="en-US" altLang="ko-KR" sz="2000" b="1" dirty="0" smtClean="0"/>
              <a:t>※ </a:t>
            </a:r>
            <a:r>
              <a:rPr lang="ko-KR" altLang="en-US" sz="2000" b="1" dirty="0" smtClean="0"/>
              <a:t>주의 사항</a:t>
            </a:r>
            <a:br>
              <a:rPr lang="ko-KR" altLang="en-US" sz="2000" b="1" dirty="0" smtClean="0"/>
            </a:br>
            <a:r>
              <a:rPr lang="ko-KR" altLang="en-US" sz="2000" b="1" dirty="0" smtClean="0"/>
              <a:t>   </a:t>
            </a:r>
            <a:r>
              <a:rPr lang="en-US" altLang="ko-KR" sz="2000" b="1" dirty="0" smtClean="0"/>
              <a:t>1.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호실 내에 음식물이나 의복에 약품이 묻지 않도록 정리해  </a:t>
            </a:r>
            <a:endParaRPr lang="en-US" altLang="ko-KR" sz="2000" b="1" dirty="0" smtClean="0">
              <a:solidFill>
                <a:srgbClr val="FF0000"/>
              </a:solidFill>
            </a:endParaRPr>
          </a:p>
          <a:p>
            <a:r>
              <a:rPr lang="en-US" altLang="ko-KR" sz="2000" b="1" dirty="0" smtClean="0">
                <a:solidFill>
                  <a:srgbClr val="FF0000"/>
                </a:solidFill>
              </a:rPr>
              <a:t>     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주시기 바랍니다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.</a:t>
            </a:r>
            <a:r>
              <a:rPr lang="en-US" altLang="ko-KR" sz="2000" b="1" dirty="0" smtClean="0"/>
              <a:t/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 2. </a:t>
            </a:r>
            <a:r>
              <a:rPr lang="ko-KR" altLang="en-US" sz="2000" b="1" dirty="0" smtClean="0"/>
              <a:t>귀중품은 분실되지 않도록 철저히 관리하시기 바랍니다</a:t>
            </a:r>
            <a:r>
              <a:rPr lang="en-US" altLang="ko-KR" sz="2000" b="1" dirty="0" smtClean="0"/>
              <a:t>.</a:t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 3. </a:t>
            </a:r>
            <a:r>
              <a:rPr lang="ko-KR" altLang="en-US" sz="2000" b="1" dirty="0" smtClean="0"/>
              <a:t>다소 불편하시더라도 많은 협조 부탁 드립니다</a:t>
            </a:r>
            <a:r>
              <a:rPr lang="en-US" altLang="ko-KR" sz="2000" b="1" dirty="0" smtClean="0"/>
              <a:t>.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</TotalTime>
  <Words>13</Words>
  <Application>Microsoft Office PowerPoint</Application>
  <PresentationFormat>화면 슬라이드 쇼(4:3)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Univ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20</cp:revision>
  <dcterms:created xsi:type="dcterms:W3CDTF">2013-04-10T06:15:15Z</dcterms:created>
  <dcterms:modified xsi:type="dcterms:W3CDTF">2014-07-07T02:52:32Z</dcterms:modified>
</cp:coreProperties>
</file>