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7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일시 </a:t>
            </a:r>
            <a:r>
              <a:rPr lang="en-US" altLang="ko-KR" sz="2400" b="1" dirty="0" smtClean="0"/>
              <a:t>: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~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17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</a:t>
            </a:r>
          </a:p>
          <a:p>
            <a:r>
              <a:rPr lang="en-US" altLang="ko-KR" sz="2400" b="1" dirty="0" smtClean="0"/>
              <a:t> -</a:t>
            </a:r>
            <a:r>
              <a:rPr lang="ko-KR" altLang="en-US" sz="2400" b="1" dirty="0" smtClean="0"/>
              <a:t>시간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오전 </a:t>
            </a:r>
            <a:r>
              <a:rPr lang="en-US" altLang="ko-KR" sz="2400" b="1" dirty="0" smtClean="0"/>
              <a:t>9</a:t>
            </a:r>
            <a:r>
              <a:rPr lang="ko-KR" altLang="en-US" sz="2400" b="1" dirty="0" smtClean="0"/>
              <a:t>시 </a:t>
            </a:r>
            <a:r>
              <a:rPr lang="en-US" altLang="ko-KR" sz="2400" b="1" dirty="0" smtClean="0"/>
              <a:t>30</a:t>
            </a:r>
            <a:r>
              <a:rPr lang="ko-KR" altLang="en-US" sz="2400" b="1" dirty="0" smtClean="0"/>
              <a:t>분 </a:t>
            </a:r>
            <a:r>
              <a:rPr lang="en-US" altLang="ko-KR" sz="2400" b="1" dirty="0" smtClean="0"/>
              <a:t>~ </a:t>
            </a:r>
            <a:r>
              <a:rPr lang="ko-KR" altLang="en-US" sz="2400" b="1" dirty="0" smtClean="0"/>
              <a:t>오후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시 </a:t>
            </a:r>
            <a:r>
              <a:rPr lang="en-US" altLang="ko-KR" sz="2400" b="1" dirty="0" smtClean="0"/>
              <a:t>30</a:t>
            </a:r>
            <a:r>
              <a:rPr lang="ko-KR" altLang="en-US" sz="2400" b="1" dirty="0" smtClean="0"/>
              <a:t>분 </a:t>
            </a:r>
            <a:br>
              <a:rPr lang="ko-KR" altLang="en-US" sz="2400" b="1" dirty="0" smtClean="0"/>
            </a:b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해당 </a:t>
            </a:r>
            <a:r>
              <a:rPr lang="ko-KR" altLang="en-US" sz="2400" b="1" dirty="0" smtClean="0"/>
              <a:t>호관 </a:t>
            </a:r>
            <a:r>
              <a:rPr lang="en-US" altLang="ko-KR" sz="2400" b="1" dirty="0" smtClean="0"/>
              <a:t> </a:t>
            </a:r>
            <a:endParaRPr lang="en-US" altLang="ko-KR" sz="1200" b="1" dirty="0" smtClean="0"/>
          </a:p>
          <a:p>
            <a:r>
              <a:rPr lang="ko-KR" altLang="en-US" sz="2400" b="1" dirty="0" smtClean="0"/>
              <a:t>▷</a:t>
            </a:r>
            <a:r>
              <a:rPr lang="ko-KR" altLang="en-US" sz="2400" dirty="0" smtClean="0"/>
              <a:t>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: </a:t>
            </a:r>
            <a:r>
              <a:rPr lang="ko-KR" altLang="en-US" sz="2400" b="1" dirty="0"/>
              <a:t>입지</a:t>
            </a:r>
            <a:r>
              <a:rPr lang="en-US" altLang="ko-KR" sz="2400" b="1" dirty="0"/>
              <a:t>1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/>
              <a:t>2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/>
              <a:t>6</a:t>
            </a:r>
            <a:r>
              <a:rPr lang="en-US" altLang="ko-KR" sz="2400" b="1" dirty="0" smtClean="0"/>
              <a:t>, </a:t>
            </a:r>
            <a:r>
              <a:rPr lang="ko-KR" altLang="en-US" sz="2400" b="1" dirty="0" err="1" smtClean="0"/>
              <a:t>향토남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향토여</a:t>
            </a:r>
            <a:endParaRPr lang="en-US" altLang="ko-KR" sz="2400" b="1" dirty="0" smtClean="0"/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b="1" dirty="0" smtClean="0"/>
              <a:t>▷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17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</a:t>
            </a:r>
            <a:r>
              <a:rPr lang="ko-KR" altLang="en-US" sz="2400" b="1" dirty="0"/>
              <a:t>신애</a:t>
            </a:r>
            <a:r>
              <a:rPr lang="en-US" altLang="ko-KR" sz="2400" b="1" dirty="0"/>
              <a:t>1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/>
              <a:t>2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5,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/>
              <a:t>1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</a:t>
            </a:r>
          </a:p>
          <a:p>
            <a:endParaRPr lang="en-US" altLang="ko-KR" sz="2400" b="1" dirty="0"/>
          </a:p>
          <a:p>
            <a:r>
              <a:rPr lang="en-US" altLang="ko-KR" sz="2400" b="1" dirty="0" smtClean="0">
                <a:solidFill>
                  <a:srgbClr val="FF0000"/>
                </a:solidFill>
              </a:rPr>
              <a:t>※ </a:t>
            </a:r>
            <a:r>
              <a:rPr lang="ko-KR" altLang="en-US" sz="24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400" b="1" dirty="0"/>
              <a:t>.</a:t>
            </a:r>
            <a:endParaRPr lang="ko-KR" altLang="en-US" sz="2400" b="1" dirty="0" smtClean="0"/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</a:t>
            </a:r>
            <a:r>
              <a:rPr lang="ko-KR" altLang="en-US" sz="2000" b="1" dirty="0" smtClean="0"/>
              <a:t>불편하시더라도 </a:t>
            </a:r>
            <a:r>
              <a:rPr lang="ko-KR" altLang="en-US" sz="2000" b="1" dirty="0" smtClean="0"/>
              <a:t>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39</cp:revision>
  <cp:lastPrinted>2015-07-15T11:19:28Z</cp:lastPrinted>
  <dcterms:created xsi:type="dcterms:W3CDTF">2013-04-10T06:15:15Z</dcterms:created>
  <dcterms:modified xsi:type="dcterms:W3CDTF">2015-07-15T11:21:58Z</dcterms:modified>
</cp:coreProperties>
</file>