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공   지   사   항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엘리베이터 점검</a:t>
            </a:r>
            <a:r>
              <a:rPr lang="ko-KR" altLang="en-US" sz="66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sz="5400" b="1" dirty="0" smtClean="0">
                <a:solidFill>
                  <a:srgbClr val="FF0000"/>
                </a:solidFill>
                <a:latin typeface="+mj-ea"/>
                <a:ea typeface="+mj-ea"/>
              </a:rPr>
              <a:t>안내</a:t>
            </a:r>
            <a:r>
              <a:rPr lang="en-US" altLang="ko-KR" sz="2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en-US" altLang="ko-KR" sz="2400" dirty="0" smtClean="0"/>
          </a:p>
          <a:p>
            <a:endParaRPr lang="en-US" altLang="ko-KR" sz="700" dirty="0" smtClean="0"/>
          </a:p>
          <a:p>
            <a:pPr marL="514350" indent="-514350">
              <a:buAutoNum type="arabicPeriod"/>
            </a:pPr>
            <a:r>
              <a:rPr lang="ko-KR" altLang="en-US" sz="3200" b="1" dirty="0" smtClean="0">
                <a:solidFill>
                  <a:srgbClr val="FF0000"/>
                </a:solidFill>
              </a:rPr>
              <a:t>일시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: 2015.12.23.(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수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 09:00~14:00</a:t>
            </a:r>
          </a:p>
          <a:p>
            <a:r>
              <a:rPr lang="en-US" altLang="ko-KR" sz="3200" b="1" dirty="0">
                <a:solidFill>
                  <a:srgbClr val="002060"/>
                </a:solidFill>
              </a:rPr>
              <a:t> </a:t>
            </a:r>
            <a:r>
              <a:rPr lang="en-US" altLang="ko-KR" sz="3200" b="1" dirty="0" smtClean="0">
                <a:solidFill>
                  <a:srgbClr val="002060"/>
                </a:solidFill>
              </a:rPr>
              <a:t>  </a:t>
            </a:r>
            <a:r>
              <a:rPr lang="en-US" altLang="ko-KR" sz="2000" b="1" dirty="0" smtClean="0">
                <a:solidFill>
                  <a:srgbClr val="002060"/>
                </a:solidFill>
              </a:rPr>
              <a:t>※ </a:t>
            </a:r>
            <a:r>
              <a:rPr lang="ko-KR" altLang="en-US" sz="2000" b="1" dirty="0" smtClean="0">
                <a:solidFill>
                  <a:srgbClr val="002060"/>
                </a:solidFill>
              </a:rPr>
              <a:t>상황에 따라 시간은 변동될 수 있음 </a:t>
            </a:r>
            <a:endParaRPr lang="en-US" altLang="ko-KR" sz="3200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endParaRPr lang="en-US" altLang="ko-KR" sz="9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altLang="ko-KR" sz="900" b="1" dirty="0" smtClean="0">
              <a:solidFill>
                <a:srgbClr val="FF0000"/>
              </a:solidFill>
            </a:endParaRPr>
          </a:p>
          <a:p>
            <a:r>
              <a:rPr lang="en-US" altLang="ko-KR" sz="3200" b="1" dirty="0" smtClean="0">
                <a:solidFill>
                  <a:srgbClr val="0070C0"/>
                </a:solidFill>
              </a:rPr>
              <a:t>2.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해당 호관 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: </a:t>
            </a:r>
            <a:r>
              <a:rPr lang="ko-KR" altLang="en-US" sz="3200" b="1" dirty="0" err="1" smtClean="0">
                <a:solidFill>
                  <a:srgbClr val="0070C0"/>
                </a:solidFill>
              </a:rPr>
              <a:t>향토관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 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남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)/(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여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),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신애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5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호</a:t>
            </a:r>
            <a:r>
              <a:rPr lang="ko-KR" altLang="en-US" sz="3200" b="1" dirty="0">
                <a:solidFill>
                  <a:srgbClr val="0070C0"/>
                </a:solidFill>
              </a:rPr>
              <a:t>관</a:t>
            </a:r>
            <a:endParaRPr lang="en-US" altLang="ko-KR" sz="900" b="1" dirty="0" smtClean="0">
              <a:solidFill>
                <a:srgbClr val="0070C0"/>
              </a:solidFill>
            </a:endParaRPr>
          </a:p>
          <a:p>
            <a:endParaRPr lang="en-US" altLang="ko-KR" sz="900" b="1" dirty="0" smtClean="0"/>
          </a:p>
          <a:p>
            <a:r>
              <a:rPr lang="en-US" altLang="ko-KR" sz="3200" b="1" dirty="0" smtClean="0"/>
              <a:t> </a:t>
            </a:r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※ </a:t>
            </a:r>
            <a:r>
              <a:rPr lang="ko-KR" altLang="en-US" sz="3200" b="1" dirty="0" smtClean="0"/>
              <a:t>해당일 엘리베이터 점검이 실시되오니</a:t>
            </a:r>
            <a:r>
              <a:rPr lang="en-US" altLang="ko-KR" sz="3200" b="1" dirty="0" smtClean="0"/>
              <a:t>, </a:t>
            </a:r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 </a:t>
            </a:r>
            <a:r>
              <a:rPr lang="ko-KR" altLang="en-US" sz="3200" b="1" dirty="0" smtClean="0"/>
              <a:t>다소 불편하시더라도 양해 </a:t>
            </a:r>
            <a:r>
              <a:rPr lang="ko-KR" altLang="en-US" sz="3200" b="1" dirty="0" err="1" smtClean="0"/>
              <a:t>부탁드립니다</a:t>
            </a:r>
            <a:r>
              <a:rPr lang="en-US" altLang="ko-KR" sz="3200" b="1" dirty="0" smtClean="0"/>
              <a:t>.</a:t>
            </a:r>
            <a:r>
              <a:rPr lang="ko-KR" altLang="en-US" sz="3200" b="1" dirty="0" smtClean="0"/>
              <a:t> </a:t>
            </a:r>
            <a:endParaRPr lang="en-US" altLang="ko-KR" sz="900" b="1" dirty="0">
              <a:solidFill>
                <a:srgbClr val="0070C0"/>
              </a:solidFill>
            </a:endParaRPr>
          </a:p>
          <a:p>
            <a:endParaRPr lang="en-US" altLang="ko-KR" sz="900" b="1" dirty="0" smtClean="0">
              <a:solidFill>
                <a:srgbClr val="0070C0"/>
              </a:solidFill>
            </a:endParaRPr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71955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10</Words>
  <Application>Microsoft Office PowerPoint</Application>
  <PresentationFormat>화면 슬라이드 쇼(4:3)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66</cp:revision>
  <cp:lastPrinted>2015-12-21T12:19:01Z</cp:lastPrinted>
  <dcterms:created xsi:type="dcterms:W3CDTF">2013-04-10T06:15:15Z</dcterms:created>
  <dcterms:modified xsi:type="dcterms:W3CDTF">2015-12-22T12:58:04Z</dcterms:modified>
</cp:coreProperties>
</file>