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8" r:id="rId2"/>
    <p:sldId id="276" r:id="rId3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BDB"/>
    <a:srgbClr val="C9C9C9"/>
    <a:srgbClr val="063020"/>
    <a:srgbClr val="083A2B"/>
    <a:srgbClr val="0A4E39"/>
    <a:srgbClr val="104843"/>
    <a:srgbClr val="0E3E39"/>
    <a:srgbClr val="004A48"/>
    <a:srgbClr val="0066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9" y="0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60" y="0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/>
          <a:lstStyle>
            <a:lvl1pPr algn="r">
              <a:defRPr sz="1200"/>
            </a:lvl1pPr>
          </a:lstStyle>
          <a:p>
            <a:fld id="{E3073C27-9677-414C-94B7-F61A357E1FE2}" type="datetimeFigureOut">
              <a:rPr lang="ko-KR" altLang="en-US" smtClean="0"/>
              <a:pPr/>
              <a:t>2016-05-03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38" tIns="46770" rIns="93538" bIns="4677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60"/>
            <a:ext cx="5438140" cy="4466987"/>
          </a:xfrm>
          <a:prstGeom prst="rect">
            <a:avLst/>
          </a:prstGeom>
        </p:spPr>
        <p:txBody>
          <a:bodyPr vert="horz" lIns="93538" tIns="46770" rIns="93538" bIns="4677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9" y="9428585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60" y="9428585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 anchor="b"/>
          <a:lstStyle>
            <a:lvl1pPr algn="r">
              <a:defRPr sz="12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2016-05-03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6282871"/>
            <a:ext cx="4828400" cy="565990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공 지 사 항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718" y="1242021"/>
            <a:ext cx="9001154" cy="4362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4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냉</a:t>
            </a:r>
            <a:r>
              <a:rPr kumimoji="1" lang="en-US" altLang="ko-KR" sz="4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,</a:t>
            </a:r>
            <a:r>
              <a:rPr kumimoji="1" lang="ko-KR" altLang="en-US" sz="4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난방기 수리공사 및 가동 안내</a:t>
            </a:r>
            <a:endParaRPr kumimoji="1" lang="en-US" altLang="ko-KR" sz="4400" b="1" dirty="0" smtClean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050" b="1" dirty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1" lang="ko-KR" altLang="en-US" sz="3200" b="1" dirty="0" smtClean="0">
                <a:latin typeface="+mn-ea"/>
                <a:cs typeface="굴림" pitchFamily="50" charset="-127"/>
              </a:rPr>
              <a:t>일</a:t>
            </a:r>
            <a:r>
              <a:rPr kumimoji="1" lang="ko-KR" altLang="en-US" sz="3200" b="1" dirty="0">
                <a:latin typeface="+mn-ea"/>
                <a:cs typeface="굴림" pitchFamily="50" charset="-127"/>
              </a:rPr>
              <a:t>시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: 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201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6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05. 09 ~ 05. 15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r>
              <a:rPr kumimoji="1" lang="ko-KR" altLang="ko-KR" sz="700" dirty="0">
                <a:latin typeface="굴림" pitchFamily="50" charset="-127"/>
                <a:ea typeface="򢬠 مb"/>
                <a:cs typeface="굴림" pitchFamily="50" charset="-127"/>
              </a:rPr>
              <a:t/>
            </a:r>
            <a:br>
              <a:rPr kumimoji="1" lang="ko-KR" altLang="ko-KR" sz="700" dirty="0">
                <a:latin typeface="굴림" pitchFamily="50" charset="-127"/>
                <a:ea typeface="򢬠 مb"/>
                <a:cs typeface="굴림" pitchFamily="50" charset="-127"/>
              </a:rPr>
            </a:br>
            <a:endParaRPr lang="ko-KR" altLang="en-US" sz="2400" b="1" i="1" dirty="0">
              <a:solidFill>
                <a:srgbClr val="002060"/>
              </a:solidFill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2. 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대상건물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: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비호생활관 전체 냉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,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난방기기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endParaRPr kumimoji="1" lang="en-US" altLang="ko-K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3.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사유 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세관공사 및 시운전</a:t>
            </a: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4.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공사기간 중 난방가동이 중단되며 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5</a:t>
            </a:r>
            <a:r>
              <a:rPr kumimoji="1" lang="ko-KR" altLang="en-US" sz="2800" b="1" dirty="0" smtClean="0">
                <a:latin typeface="+mn-ea"/>
                <a:cs typeface="굴림" pitchFamily="50" charset="-127"/>
              </a:rPr>
              <a:t>월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16</a:t>
            </a:r>
            <a:r>
              <a:rPr kumimoji="1" lang="ko-KR" altLang="en-US" sz="2800" b="1" dirty="0" smtClean="0">
                <a:latin typeface="+mn-ea"/>
                <a:cs typeface="굴림" pitchFamily="50" charset="-127"/>
              </a:rPr>
              <a:t>일 </a:t>
            </a:r>
            <a:r>
              <a:rPr kumimoji="1" lang="ko-KR" altLang="en-US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이후에는 </a:t>
            </a:r>
            <a:endParaRPr kumimoji="1" lang="en-US" altLang="ko-KR" sz="2800" b="1" dirty="0" smtClean="0">
              <a:solidFill>
                <a:srgbClr val="FF0000"/>
              </a:solidFill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28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 </a:t>
            </a:r>
            <a:r>
              <a:rPr kumimoji="1" lang="ko-KR" altLang="en-US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외기온도에 따라서 냉방기 시운전 예정 입니다</a:t>
            </a:r>
            <a:r>
              <a:rPr kumimoji="1" lang="en-US" altLang="ko-KR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.</a:t>
            </a:r>
            <a:endParaRPr kumimoji="1" lang="ko-KR" altLang="ko-KR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5896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6282871"/>
            <a:ext cx="4828400" cy="565990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</a:t>
              </a:r>
              <a:r>
                <a:rPr lang="ko-KR" altLang="en-US" sz="48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48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Notification</a:t>
              </a:r>
              <a:endParaRPr lang="ko-KR" altLang="en-US" sz="40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4" name="직사각형 13"/>
          <p:cNvSpPr/>
          <p:nvPr/>
        </p:nvSpPr>
        <p:spPr>
          <a:xfrm>
            <a:off x="232900" y="1196752"/>
            <a:ext cx="8678199" cy="646329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r>
              <a:rPr lang="en-US" altLang="ko-KR" sz="3600" b="1" dirty="0" smtClean="0">
                <a:solidFill>
                  <a:srgbClr val="002060"/>
                </a:solidFill>
                <a:latin typeface="+mj-lt"/>
              </a:rPr>
              <a:t>Air conditioners/Heaters maintenance. </a:t>
            </a:r>
            <a:endParaRPr lang="en-US" altLang="ko-KR" sz="4400" b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9552" y="1915089"/>
            <a:ext cx="8317000" cy="4408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050" b="1" dirty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1" lang="en-US" altLang="ko-KR" sz="2700" b="1" dirty="0" smtClean="0">
                <a:latin typeface="+mn-ea"/>
                <a:cs typeface="굴림" pitchFamily="50" charset="-127"/>
              </a:rPr>
              <a:t>Date</a:t>
            </a:r>
            <a:r>
              <a:rPr kumimoji="1" lang="ko-KR" altLang="ko-KR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: </a:t>
            </a:r>
            <a:r>
              <a:rPr kumimoji="1" lang="ko-KR" altLang="ko-KR" sz="27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201</a:t>
            </a:r>
            <a:r>
              <a:rPr kumimoji="1" lang="en-US" altLang="ko-KR" sz="27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6</a:t>
            </a:r>
            <a:r>
              <a:rPr kumimoji="1" lang="ko-KR" altLang="ko-KR" sz="27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</a:t>
            </a:r>
            <a:r>
              <a:rPr kumimoji="1" lang="en-US" altLang="ko-KR" sz="27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05. 09</a:t>
            </a:r>
            <a:r>
              <a:rPr kumimoji="1" lang="en-US" altLang="ko-K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(Mon) </a:t>
            </a:r>
            <a:r>
              <a:rPr kumimoji="1" lang="en-US" altLang="ko-KR" sz="27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~ 05. 15</a:t>
            </a:r>
            <a:r>
              <a:rPr kumimoji="1" lang="en-US" altLang="ko-K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(Sun)</a:t>
            </a:r>
            <a:r>
              <a:rPr kumimoji="1" lang="ko-KR" altLang="ko-KR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endParaRPr lang="ko-KR" altLang="en-US" sz="2700" b="1" i="1" dirty="0">
              <a:solidFill>
                <a:srgbClr val="002060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ko-KR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2. </a:t>
            </a:r>
            <a:r>
              <a:rPr kumimoji="1" lang="en-US" altLang="ko-KR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en-US" altLang="ko-KR" sz="2700" b="1" dirty="0" smtClean="0">
                <a:latin typeface="+mn-ea"/>
                <a:cs typeface="굴림" pitchFamily="50" charset="-127"/>
              </a:rPr>
              <a:t>Objects</a:t>
            </a:r>
            <a:r>
              <a:rPr kumimoji="1" lang="ko-KR" altLang="ko-KR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:</a:t>
            </a:r>
            <a:r>
              <a:rPr kumimoji="1" lang="en-US" altLang="ko-KR" sz="2700" b="1" dirty="0">
                <a:latin typeface="+mn-ea"/>
                <a:cs typeface="굴림" pitchFamily="50" charset="-127"/>
              </a:rPr>
              <a:t>  </a:t>
            </a:r>
            <a:r>
              <a:rPr kumimoji="1" lang="en-US" altLang="ko-KR" sz="2700" b="1" dirty="0" smtClean="0">
                <a:latin typeface="+mn-ea"/>
                <a:cs typeface="굴림" pitchFamily="50" charset="-127"/>
              </a:rPr>
              <a:t>The all of air conditioners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700" b="1" dirty="0">
                <a:latin typeface="+mn-ea"/>
                <a:cs typeface="굴림" pitchFamily="50" charset="-127"/>
              </a:rPr>
              <a:t> </a:t>
            </a:r>
            <a:r>
              <a:rPr kumimoji="1" lang="en-US" altLang="ko-KR" sz="2700" b="1" dirty="0" smtClean="0">
                <a:latin typeface="+mn-ea"/>
                <a:cs typeface="굴림" pitchFamily="50" charset="-127"/>
              </a:rPr>
              <a:t>                  and heaters in dormitory.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700" b="1" dirty="0" smtClean="0">
                <a:latin typeface="+mn-ea"/>
                <a:cs typeface="굴림" pitchFamily="50" charset="-127"/>
              </a:rPr>
              <a:t>  </a:t>
            </a:r>
            <a:endParaRPr kumimoji="1" lang="en-US" altLang="ko-KR" sz="2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 startAt="3"/>
            </a:pPr>
            <a:r>
              <a:rPr kumimoji="1" lang="en-US" altLang="ko-KR" sz="2700" b="1" dirty="0" smtClean="0">
                <a:latin typeface="+mn-ea"/>
                <a:cs typeface="굴림" pitchFamily="50" charset="-127"/>
              </a:rPr>
              <a:t>Reason</a:t>
            </a:r>
            <a:r>
              <a:rPr kumimoji="1" lang="ko-KR" altLang="en-US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en-US" altLang="ko-KR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: </a:t>
            </a:r>
            <a:r>
              <a:rPr lang="en-US" altLang="ko-KR" sz="2700" b="1" i="1" dirty="0" smtClean="0">
                <a:latin typeface="+mj-lt"/>
              </a:rPr>
              <a:t>Pipes</a:t>
            </a:r>
            <a:r>
              <a:rPr lang="en-US" altLang="ko-KR" sz="2700" b="1" dirty="0" smtClean="0">
                <a:latin typeface="+mj-lt"/>
              </a:rPr>
              <a:t> maintenance and</a:t>
            </a:r>
            <a:r>
              <a:rPr lang="en-US" altLang="ko-KR" sz="2700" b="1" i="1" dirty="0" smtClean="0">
                <a:latin typeface="+mj-lt"/>
              </a:rPr>
              <a:t> test working</a:t>
            </a:r>
            <a:r>
              <a:rPr lang="en-US" altLang="ko-KR" sz="2700" b="1" dirty="0" smtClean="0">
                <a:latin typeface="+mj-lt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ko-KR" sz="2700" b="1" dirty="0" smtClean="0">
              <a:latin typeface="+mj-lt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700" b="1" dirty="0" smtClean="0">
                <a:solidFill>
                  <a:srgbClr val="FF0000"/>
                </a:solidFill>
                <a:latin typeface="+mj-lt"/>
              </a:rPr>
              <a:t>4.  Heaters will be stopped in this period and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700" b="1" dirty="0">
                <a:solidFill>
                  <a:srgbClr val="FF0000"/>
                </a:solidFill>
                <a:latin typeface="+mj-lt"/>
              </a:rPr>
              <a:t> </a:t>
            </a:r>
            <a:r>
              <a:rPr kumimoji="1" lang="en-US" altLang="ko-KR" sz="2700" b="1" dirty="0" smtClean="0">
                <a:solidFill>
                  <a:srgbClr val="FF0000"/>
                </a:solidFill>
                <a:latin typeface="+mj-lt"/>
              </a:rPr>
              <a:t>    we will do test working air conditioner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700" b="1" dirty="0">
                <a:solidFill>
                  <a:srgbClr val="FF0000"/>
                </a:solidFill>
                <a:latin typeface="+mj-lt"/>
              </a:rPr>
              <a:t> </a:t>
            </a:r>
            <a:r>
              <a:rPr kumimoji="1" lang="en-US" altLang="ko-KR" sz="2700" b="1" dirty="0" smtClean="0">
                <a:solidFill>
                  <a:srgbClr val="FF0000"/>
                </a:solidFill>
                <a:latin typeface="+mj-lt"/>
              </a:rPr>
              <a:t>    after May 16.</a:t>
            </a:r>
            <a:endParaRPr kumimoji="1" lang="en-US" altLang="ko-KR" sz="27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4005</TotalTime>
  <Words>53</Words>
  <Application>Microsoft Office PowerPoint</Application>
  <PresentationFormat>화면 슬라이드 쇼(4:3)</PresentationFormat>
  <Paragraphs>49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170</cp:revision>
  <cp:lastPrinted>2016-05-03T07:18:07Z</cp:lastPrinted>
  <dcterms:created xsi:type="dcterms:W3CDTF">2014-09-18T04:50:24Z</dcterms:created>
  <dcterms:modified xsi:type="dcterms:W3CDTF">2016-05-03T11:01:58Z</dcterms:modified>
</cp:coreProperties>
</file>