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8" tIns="46770" rIns="93538" bIns="4677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87"/>
          </a:xfrm>
          <a:prstGeom prst="rect">
            <a:avLst/>
          </a:prstGeom>
        </p:spPr>
        <p:txBody>
          <a:bodyPr vert="horz" lIns="93538" tIns="46770" rIns="93538" bIns="4677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9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82871"/>
            <a:ext cx="4828400" cy="565990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알      </a:t>
              </a:r>
              <a:r>
                <a:rPr lang="ko-KR" altLang="en-US" sz="6000" b="1" dirty="0" err="1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림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9519" y="903990"/>
            <a:ext cx="9001154" cy="5370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8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건조대 설치 안내</a:t>
            </a:r>
            <a:endParaRPr kumimoji="1" lang="en-US" altLang="ko-KR" sz="48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40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1" lang="ko-KR" altLang="en-US" sz="3200" b="1" dirty="0" smtClean="0">
                <a:latin typeface="+mn-ea"/>
                <a:cs typeface="굴림" pitchFamily="50" charset="-127"/>
              </a:rPr>
              <a:t>일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시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06.24.(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금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)~07.07.(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목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        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09:00~17:00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</a:b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. 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대상건물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5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호관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,</a:t>
            </a:r>
            <a:r>
              <a:rPr kumimoji="1" lang="en-US" altLang="ko-KR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향토관</a:t>
            </a:r>
            <a:r>
              <a:rPr kumimoji="1" lang="en-US" altLang="ko-KR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(</a:t>
            </a:r>
            <a:r>
              <a:rPr kumimoji="1" lang="ko-KR" altLang="en-US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남</a:t>
            </a:r>
            <a:r>
              <a:rPr kumimoji="1" lang="en-US" altLang="ko-KR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/</a:t>
            </a:r>
            <a:r>
              <a:rPr kumimoji="1" lang="ko-KR" altLang="en-US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여</a:t>
            </a:r>
            <a:r>
              <a:rPr kumimoji="1" lang="en-US" altLang="ko-KR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)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3. </a:t>
            </a:r>
            <a:r>
              <a:rPr kumimoji="1" lang="ko-KR" altLang="en-US" sz="32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유의 사항</a:t>
            </a:r>
            <a:endParaRPr kumimoji="1" lang="en-US" altLang="ko-KR" sz="3200" b="1" dirty="0" smtClean="0">
              <a:solidFill>
                <a:srgbClr val="00206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 </a:t>
            </a:r>
            <a:r>
              <a:rPr kumimoji="1" lang="en-US" altLang="ko-KR" sz="1600" b="0" i="0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r>
              <a:rPr kumimoji="1" lang="ko-KR" altLang="en-US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부재 시에는 호관 관리자가 </a:t>
            </a:r>
            <a:r>
              <a:rPr kumimoji="1" lang="ko-KR" altLang="en-US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동행하여 작업을 </a:t>
            </a:r>
            <a:r>
              <a:rPr kumimoji="1" lang="ko-KR" altLang="en-US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진행</a:t>
            </a:r>
            <a:r>
              <a:rPr kumimoji="1" lang="ko-KR" altLang="en-US" sz="28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하게 되며</a:t>
            </a:r>
            <a:r>
              <a:rPr kumimoji="1" lang="en-US" altLang="ko-KR" sz="28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설치 작업 시 소음이 발생 </a:t>
            </a:r>
            <a:r>
              <a:rPr kumimoji="1" lang="ko-KR" altLang="en-US" sz="2800" b="1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할 수 있습니다</a:t>
            </a:r>
            <a:r>
              <a:rPr kumimoji="1" lang="en-US" altLang="ko-KR" sz="2800" b="1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solidFill>
                  <a:srgbClr val="00206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 다소 불편하시더라도 양해하여 주시기 바라며</a:t>
            </a:r>
            <a:r>
              <a:rPr kumimoji="1" lang="en-US" altLang="ko-KR" sz="2800" b="1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사생 여러분들의 협조 </a:t>
            </a:r>
            <a:r>
              <a:rPr kumimoji="1" lang="ko-KR" altLang="en-US" sz="2800" b="1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부탁드립니다</a:t>
            </a:r>
            <a:r>
              <a:rPr kumimoji="1" lang="en-US" altLang="ko-KR" sz="2800" b="1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3843</TotalTime>
  <Words>26</Words>
  <Application>Microsoft Office PowerPoint</Application>
  <PresentationFormat>화면 슬라이드 쇼(4:3)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164</cp:revision>
  <cp:lastPrinted>2016-06-24T10:43:14Z</cp:lastPrinted>
  <dcterms:created xsi:type="dcterms:W3CDTF">2014-09-18T04:50:24Z</dcterms:created>
  <dcterms:modified xsi:type="dcterms:W3CDTF">2016-06-24T10:43:17Z</dcterms:modified>
</cp:coreProperties>
</file>