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3582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785794"/>
            <a:ext cx="8640960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</a:rPr>
              <a:t>8</a:t>
            </a:r>
            <a:r>
              <a:rPr lang="ko-KR" altLang="en-US" sz="4400" b="1" dirty="0">
                <a:solidFill>
                  <a:srgbClr val="002060"/>
                </a:solidFill>
                <a:latin typeface="+mn-ea"/>
              </a:rPr>
              <a:t>월 정기 방역 실시 안내</a:t>
            </a:r>
            <a:br>
              <a:rPr lang="en-US" altLang="ko-KR" sz="2400" dirty="0">
                <a:latin typeface="+mn-ea"/>
              </a:rPr>
            </a:br>
            <a:r>
              <a:rPr lang="en-US" altLang="ko-KR" sz="1000" dirty="0"/>
              <a:t>  </a:t>
            </a:r>
            <a:br>
              <a:rPr lang="en-US" altLang="ko-KR" sz="2400" dirty="0"/>
            </a:br>
            <a:r>
              <a:rPr lang="en-US" altLang="ko-KR" sz="2400" dirty="0"/>
              <a:t> </a:t>
            </a:r>
            <a:r>
              <a:rPr lang="en-US" altLang="ko-KR" sz="500" dirty="0"/>
              <a:t>          </a:t>
            </a:r>
            <a:r>
              <a:rPr lang="en-US" altLang="ko-KR" sz="2000" b="1" dirty="0"/>
              <a:t>-</a:t>
            </a:r>
            <a:r>
              <a:rPr lang="en-US" altLang="ko-KR" sz="2400" dirty="0"/>
              <a:t> </a:t>
            </a:r>
            <a:r>
              <a:rPr lang="ko-KR" altLang="en-US" sz="2000" b="1" dirty="0"/>
              <a:t>일시 </a:t>
            </a:r>
            <a:r>
              <a:rPr lang="en-US" altLang="ko-KR" sz="2000" b="1" dirty="0"/>
              <a:t>: 8</a:t>
            </a:r>
            <a:r>
              <a:rPr lang="ko-KR" altLang="en-US" sz="2000" b="1" dirty="0"/>
              <a:t>월 </a:t>
            </a:r>
            <a:r>
              <a:rPr lang="en-US" altLang="ko-KR" sz="2000" b="1" dirty="0"/>
              <a:t>17</a:t>
            </a:r>
            <a:r>
              <a:rPr lang="ko-KR" altLang="en-US" sz="2000" b="1" dirty="0"/>
              <a:t>일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수</a:t>
            </a:r>
            <a:r>
              <a:rPr lang="en-US" altLang="ko-KR" sz="2000" b="1" dirty="0"/>
              <a:t>) ~ 8</a:t>
            </a:r>
            <a:r>
              <a:rPr lang="ko-KR" altLang="en-US" sz="2000" b="1" dirty="0"/>
              <a:t>월 </a:t>
            </a:r>
            <a:r>
              <a:rPr lang="en-US" altLang="ko-KR" sz="2000" b="1" dirty="0"/>
              <a:t>18</a:t>
            </a:r>
            <a:r>
              <a:rPr lang="ko-KR" altLang="en-US" sz="2000" b="1" dirty="0"/>
              <a:t>일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목</a:t>
            </a:r>
            <a:r>
              <a:rPr lang="en-US" altLang="ko-KR" sz="2000" b="1" dirty="0"/>
              <a:t>)</a:t>
            </a:r>
          </a:p>
          <a:p>
            <a:r>
              <a:rPr lang="en-US" altLang="ko-KR" sz="900" b="1" dirty="0"/>
              <a:t> </a:t>
            </a:r>
            <a:r>
              <a:rPr lang="en-US" altLang="ko-KR" sz="2000" b="1" dirty="0"/>
              <a:t>   - </a:t>
            </a:r>
            <a:r>
              <a:rPr lang="ko-KR" altLang="en-US" sz="2000" b="1" dirty="0"/>
              <a:t>시간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오전 </a:t>
            </a:r>
            <a:r>
              <a:rPr lang="en-US" altLang="ko-KR" sz="2000" b="1" dirty="0"/>
              <a:t>9</a:t>
            </a:r>
            <a:r>
              <a:rPr lang="ko-KR" altLang="en-US" sz="2000" b="1" dirty="0"/>
              <a:t>시 </a:t>
            </a:r>
            <a:r>
              <a:rPr lang="en-US" altLang="ko-KR" sz="2000" b="1" dirty="0"/>
              <a:t>30</a:t>
            </a:r>
            <a:r>
              <a:rPr lang="ko-KR" altLang="en-US" sz="2000" b="1" dirty="0"/>
              <a:t>분 </a:t>
            </a:r>
            <a:r>
              <a:rPr lang="en-US" altLang="ko-KR" sz="2000" b="1" dirty="0"/>
              <a:t>~ </a:t>
            </a:r>
            <a:r>
              <a:rPr lang="ko-KR" altLang="en-US" sz="2000" b="1" dirty="0"/>
              <a:t>오후 </a:t>
            </a:r>
            <a:r>
              <a:rPr lang="en-US" altLang="ko-KR" sz="2000" b="1" dirty="0"/>
              <a:t>5</a:t>
            </a:r>
            <a:r>
              <a:rPr lang="ko-KR" altLang="en-US" sz="2000" b="1" dirty="0"/>
              <a:t>시 </a:t>
            </a:r>
            <a:r>
              <a:rPr lang="en-US" altLang="ko-KR" sz="2000" b="1" dirty="0"/>
              <a:t>30</a:t>
            </a:r>
            <a:r>
              <a:rPr lang="ko-KR" altLang="en-US" sz="2000" b="1" dirty="0"/>
              <a:t>분 </a:t>
            </a:r>
            <a:br>
              <a:rPr lang="ko-KR" altLang="en-US" sz="2000" b="1" dirty="0"/>
            </a:br>
            <a:r>
              <a:rPr lang="ko-KR" altLang="en-US" sz="900" b="1" dirty="0"/>
              <a:t> </a:t>
            </a:r>
            <a:r>
              <a:rPr lang="ko-KR" altLang="en-US" sz="2000" b="1" dirty="0"/>
              <a:t>   </a:t>
            </a:r>
            <a:r>
              <a:rPr lang="en-US" altLang="ko-KR" sz="2000" b="1" dirty="0"/>
              <a:t>- </a:t>
            </a:r>
            <a:r>
              <a:rPr lang="ko-KR" altLang="en-US" sz="2000" b="1" dirty="0"/>
              <a:t>해당 호관 </a:t>
            </a:r>
            <a:r>
              <a:rPr lang="en-US" altLang="ko-KR" sz="2000" b="1" dirty="0"/>
              <a:t> </a:t>
            </a:r>
          </a:p>
          <a:p>
            <a:r>
              <a:rPr lang="ko-KR" altLang="en-US" sz="2400" dirty="0"/>
              <a:t>▷ </a:t>
            </a:r>
            <a:r>
              <a:rPr lang="en-US" altLang="ko-KR" sz="2400" b="1" dirty="0"/>
              <a:t>8</a:t>
            </a:r>
            <a:r>
              <a:rPr lang="ko-KR" altLang="en-US" sz="2400" b="1" dirty="0"/>
              <a:t>월 </a:t>
            </a:r>
            <a:r>
              <a:rPr lang="en-US" altLang="ko-KR" sz="2400" b="1" dirty="0"/>
              <a:t>17</a:t>
            </a:r>
            <a:r>
              <a:rPr lang="ko-KR" altLang="en-US" sz="2400" b="1" dirty="0"/>
              <a:t>일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수</a:t>
            </a:r>
            <a:r>
              <a:rPr lang="en-US" altLang="ko-KR" sz="2400" b="1" dirty="0"/>
              <a:t>) : </a:t>
            </a:r>
            <a:r>
              <a:rPr lang="ko-KR" altLang="en-US" sz="2400" b="1" dirty="0"/>
              <a:t>입지</a:t>
            </a:r>
            <a:r>
              <a:rPr lang="en-US" altLang="ko-KR" sz="2400" b="1" dirty="0"/>
              <a:t>1, </a:t>
            </a:r>
            <a:r>
              <a:rPr lang="ko-KR" altLang="en-US" sz="2400" b="1" dirty="0"/>
              <a:t>신애</a:t>
            </a:r>
            <a:r>
              <a:rPr lang="en-US" altLang="ko-KR" sz="2400" b="1" dirty="0"/>
              <a:t>1, </a:t>
            </a:r>
            <a:r>
              <a:rPr lang="ko-KR" altLang="en-US" sz="2400" b="1" dirty="0"/>
              <a:t>신애</a:t>
            </a:r>
            <a:r>
              <a:rPr lang="en-US" altLang="ko-KR" sz="2400" b="1" dirty="0"/>
              <a:t>2, </a:t>
            </a:r>
            <a:r>
              <a:rPr lang="ko-KR" altLang="en-US" sz="2400" b="1" dirty="0"/>
              <a:t>입지</a:t>
            </a:r>
            <a:r>
              <a:rPr lang="en-US" altLang="ko-KR" sz="2400" b="1" dirty="0"/>
              <a:t>3, </a:t>
            </a:r>
            <a:r>
              <a:rPr lang="ko-KR" altLang="en-US" sz="2400" b="1" dirty="0"/>
              <a:t>국제</a:t>
            </a:r>
            <a:r>
              <a:rPr lang="en-US" altLang="ko-KR" sz="2400" b="1" dirty="0"/>
              <a:t>1- </a:t>
            </a:r>
            <a:r>
              <a:rPr lang="ko-KR" altLang="en-US" sz="2400" b="1" dirty="0"/>
              <a:t>오전</a:t>
            </a:r>
          </a:p>
          <a:p>
            <a:r>
              <a:rPr lang="ko-KR" altLang="en-US" sz="2400" b="1" dirty="0"/>
              <a:t>                       입지</a:t>
            </a:r>
            <a:r>
              <a:rPr lang="en-US" altLang="ko-KR" sz="2400" b="1" dirty="0"/>
              <a:t>2, </a:t>
            </a:r>
            <a:r>
              <a:rPr lang="ko-KR" altLang="en-US" sz="2400" b="1" dirty="0"/>
              <a:t>신애</a:t>
            </a:r>
            <a:r>
              <a:rPr lang="en-US" altLang="ko-KR" sz="2400" b="1" dirty="0"/>
              <a:t>5 , </a:t>
            </a:r>
            <a:r>
              <a:rPr lang="ko-KR" altLang="en-US" sz="2400" b="1" dirty="0"/>
              <a:t>후생관</a:t>
            </a:r>
            <a:r>
              <a:rPr lang="en-US" altLang="ko-KR" sz="2400" b="1" dirty="0"/>
              <a:t>                - </a:t>
            </a:r>
            <a:r>
              <a:rPr lang="ko-KR" altLang="en-US" sz="2400" b="1" dirty="0"/>
              <a:t>오후</a:t>
            </a:r>
          </a:p>
          <a:p>
            <a:r>
              <a:rPr lang="en-US" altLang="ko-KR" sz="2400" b="1" dirty="0"/>
              <a:t>                           </a:t>
            </a:r>
            <a:endParaRPr lang="ko-KR" altLang="en-US" sz="2400" b="1" dirty="0"/>
          </a:p>
          <a:p>
            <a:r>
              <a:rPr lang="ko-KR" altLang="en-US" sz="1000" b="1" dirty="0"/>
              <a:t> </a:t>
            </a:r>
            <a:endParaRPr lang="en-US" altLang="ko-KR" sz="1000" b="1" dirty="0"/>
          </a:p>
          <a:p>
            <a:r>
              <a:rPr lang="ko-KR" altLang="en-US" sz="2400" dirty="0"/>
              <a:t>▷ </a:t>
            </a:r>
            <a:r>
              <a:rPr lang="en-US" altLang="ko-KR" sz="2400" b="1" dirty="0"/>
              <a:t>8</a:t>
            </a:r>
            <a:r>
              <a:rPr lang="ko-KR" altLang="en-US" sz="2400" b="1" dirty="0"/>
              <a:t>월 </a:t>
            </a:r>
            <a:r>
              <a:rPr lang="en-US" altLang="ko-KR" sz="2400" b="1" dirty="0"/>
              <a:t>18</a:t>
            </a:r>
            <a:r>
              <a:rPr lang="ko-KR" altLang="en-US" sz="2400" b="1" dirty="0"/>
              <a:t>일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목</a:t>
            </a:r>
            <a:r>
              <a:rPr lang="en-US" altLang="ko-KR" sz="2400" b="1" dirty="0"/>
              <a:t>) : </a:t>
            </a:r>
            <a:r>
              <a:rPr lang="ko-KR" altLang="en-US" sz="2400" b="1" dirty="0"/>
              <a:t>국제</a:t>
            </a:r>
            <a:r>
              <a:rPr lang="en-US" altLang="ko-KR" sz="2400" b="1" dirty="0"/>
              <a:t>2,</a:t>
            </a:r>
            <a:r>
              <a:rPr lang="ko-KR" altLang="en-US" sz="2400" b="1" dirty="0"/>
              <a:t>향토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남</a:t>
            </a:r>
            <a:r>
              <a:rPr lang="en-US" altLang="ko-KR" sz="2400" b="1" dirty="0"/>
              <a:t>/</a:t>
            </a:r>
            <a:r>
              <a:rPr lang="ko-KR" altLang="en-US" sz="2400" b="1" dirty="0"/>
              <a:t>여</a:t>
            </a:r>
            <a:r>
              <a:rPr lang="en-US" altLang="ko-KR" sz="2400" b="1" dirty="0"/>
              <a:t>),</a:t>
            </a:r>
            <a:r>
              <a:rPr lang="ko-KR" altLang="en-US" sz="2400" b="1" dirty="0"/>
              <a:t>인재양성관 </a:t>
            </a:r>
            <a:r>
              <a:rPr lang="en-US" altLang="ko-KR" sz="2400" b="1" dirty="0"/>
              <a:t>- </a:t>
            </a:r>
            <a:r>
              <a:rPr lang="ko-KR" altLang="en-US" sz="2400" b="1" dirty="0"/>
              <a:t>오전</a:t>
            </a:r>
            <a:r>
              <a:rPr lang="en-US" altLang="ko-KR" sz="2400" b="1" dirty="0"/>
              <a:t> </a:t>
            </a:r>
          </a:p>
          <a:p>
            <a:r>
              <a:rPr lang="en-US" altLang="ko-KR" sz="2400" b="1" dirty="0"/>
              <a:t>                       </a:t>
            </a:r>
            <a:r>
              <a:rPr lang="ko-KR" altLang="en-US" sz="2400" b="1" dirty="0"/>
              <a:t>신애</a:t>
            </a:r>
            <a:r>
              <a:rPr lang="en-US" altLang="ko-KR" sz="2400" b="1" dirty="0"/>
              <a:t>3, </a:t>
            </a:r>
            <a:r>
              <a:rPr lang="ko-KR" altLang="en-US" sz="2400" b="1" dirty="0"/>
              <a:t>신애</a:t>
            </a:r>
            <a:r>
              <a:rPr lang="en-US" altLang="ko-KR" sz="2400" b="1" dirty="0"/>
              <a:t>6</a:t>
            </a:r>
            <a:r>
              <a:rPr lang="ko-KR" altLang="en-US" sz="2400" b="1" dirty="0"/>
              <a:t>                      </a:t>
            </a:r>
            <a:r>
              <a:rPr lang="en-US" altLang="ko-KR" sz="2400" b="1" dirty="0"/>
              <a:t>- </a:t>
            </a:r>
            <a:r>
              <a:rPr lang="ko-KR" altLang="en-US" sz="2400" b="1" dirty="0"/>
              <a:t>오후</a:t>
            </a:r>
            <a:endParaRPr lang="en-US" altLang="ko-KR" sz="2400" b="1" dirty="0"/>
          </a:p>
          <a:p>
            <a:r>
              <a:rPr lang="en-US" altLang="ko-KR" sz="2000" b="1" dirty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/>
          </a:p>
          <a:p>
            <a:r>
              <a:rPr lang="en-US" altLang="ko-KR" sz="2000" b="1" dirty="0"/>
              <a:t>※ </a:t>
            </a:r>
            <a:r>
              <a:rPr lang="ko-KR" altLang="en-US" sz="2000" b="1" dirty="0"/>
              <a:t>주의 사항</a:t>
            </a:r>
            <a:br>
              <a:rPr lang="ko-KR" altLang="en-US" sz="2000" b="1" dirty="0"/>
            </a:br>
            <a:r>
              <a:rPr lang="ko-KR" altLang="en-US" b="1" dirty="0"/>
              <a:t>  </a:t>
            </a:r>
            <a:r>
              <a:rPr lang="en-US" altLang="ko-KR" b="1" dirty="0"/>
              <a:t>1. </a:t>
            </a:r>
            <a:r>
              <a:rPr lang="ko-KR" altLang="en-US" b="1" dirty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en-US" altLang="ko-KR" b="1" dirty="0">
                <a:solidFill>
                  <a:srgbClr val="FF0000"/>
                </a:solidFill>
              </a:rPr>
              <a:t>     </a:t>
            </a:r>
            <a:r>
              <a:rPr lang="ko-KR" altLang="en-US" b="1" dirty="0">
                <a:solidFill>
                  <a:srgbClr val="FF0000"/>
                </a:solidFill>
              </a:rPr>
              <a:t>바랍니다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br>
              <a:rPr lang="en-US" altLang="ko-KR" b="1" dirty="0"/>
            </a:br>
            <a:r>
              <a:rPr lang="en-US" altLang="ko-KR" b="1" dirty="0"/>
              <a:t>  2. </a:t>
            </a:r>
            <a:r>
              <a:rPr lang="ko-KR" altLang="en-US" b="1" dirty="0"/>
              <a:t>귀중품은 분실되지 않도록 철저히 관리하시기 바랍니다</a:t>
            </a:r>
            <a:r>
              <a:rPr lang="en-US" altLang="ko-KR" b="1" dirty="0"/>
              <a:t>.</a:t>
            </a:r>
            <a:br>
              <a:rPr lang="en-US" altLang="ko-KR" b="1" dirty="0"/>
            </a:br>
            <a:r>
              <a:rPr lang="en-US" altLang="ko-KR" b="1" dirty="0"/>
              <a:t>  3. </a:t>
            </a:r>
            <a:r>
              <a:rPr lang="ko-KR" altLang="en-US" b="1" dirty="0"/>
              <a:t>다소 불편하시더라도 많은 협조 부탁 드립니다</a:t>
            </a:r>
            <a:r>
              <a:rPr lang="en-US" altLang="ko-KR" b="1" dirty="0"/>
              <a:t>.</a:t>
            </a:r>
            <a:br>
              <a:rPr lang="en-US" altLang="ko-KR" sz="2000" b="1" dirty="0"/>
            </a:br>
            <a:br>
              <a:rPr lang="en-US" altLang="ko-KR" sz="2000" b="1" dirty="0"/>
            </a:br>
            <a:r>
              <a:rPr lang="en-US" altLang="ko-KR" sz="2400" b="1" dirty="0"/>
              <a:t>    </a:t>
            </a:r>
            <a:br>
              <a:rPr lang="en-US" altLang="ko-KR" sz="2400" b="1" dirty="0"/>
            </a:br>
            <a:br>
              <a:rPr lang="en-US" altLang="ko-KR" sz="2400" b="1" dirty="0"/>
            </a:br>
            <a:r>
              <a:rPr lang="en-US" altLang="ko-KR" sz="2400" dirty="0"/>
              <a:t> </a:t>
            </a:r>
            <a:br>
              <a:rPr lang="ko-KR" altLang="en-US" sz="2800" b="1" dirty="0"/>
            </a:br>
            <a:br>
              <a:rPr lang="en-US" altLang="ko-KR" b="1" dirty="0"/>
            </a:br>
            <a:endParaRPr lang="ko-KR" alt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tx2"/>
                </a:solidFill>
                <a:latin typeface="+mj-ea"/>
                <a:ea typeface="+mj-ea"/>
              </a:rPr>
              <a:t>Notification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        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</a:rPr>
              <a:t>Pest control</a:t>
            </a:r>
            <a:br>
              <a:rPr lang="en-US" altLang="ko-KR" sz="2400" dirty="0">
                <a:latin typeface="+mn-ea"/>
              </a:rPr>
            </a:br>
            <a:r>
              <a:rPr lang="en-US" altLang="ko-KR" sz="1000" dirty="0"/>
              <a:t>  </a:t>
            </a:r>
            <a:br>
              <a:rPr lang="en-US" altLang="ko-KR" sz="2400" dirty="0"/>
            </a:br>
            <a:r>
              <a:rPr lang="en-US" altLang="ko-KR" sz="3200" dirty="0"/>
              <a:t> </a:t>
            </a:r>
            <a:r>
              <a:rPr lang="en-US" altLang="ko-KR" sz="700" dirty="0"/>
              <a:t>           </a:t>
            </a:r>
            <a:r>
              <a:rPr lang="en-US" altLang="ko-KR" sz="2800" b="1" dirty="0"/>
              <a:t>-</a:t>
            </a:r>
            <a:r>
              <a:rPr lang="en-US" altLang="ko-KR" sz="3200" dirty="0"/>
              <a:t> </a:t>
            </a:r>
            <a:r>
              <a:rPr lang="en-US" altLang="ko-KR" sz="2800" b="1" dirty="0"/>
              <a:t>Date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: 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8/17</a:t>
            </a:r>
            <a:r>
              <a:rPr lang="en-US" altLang="ko-KR" sz="2400" b="1" dirty="0"/>
              <a:t>(WED)  </a:t>
            </a:r>
            <a:r>
              <a:rPr lang="en-US" altLang="ko-KR" sz="2800" b="1" dirty="0"/>
              <a:t>International house 1</a:t>
            </a:r>
          </a:p>
          <a:p>
            <a:r>
              <a:rPr lang="en-US" altLang="ko-KR" sz="2800" b="1" dirty="0"/>
              <a:t>    - Time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: </a:t>
            </a:r>
            <a:r>
              <a:rPr lang="en-US" altLang="ko-KR" sz="2800" b="1" dirty="0" err="1"/>
              <a:t>a.m</a:t>
            </a:r>
            <a:r>
              <a:rPr lang="en-US" altLang="ko-KR" sz="2800" b="1" dirty="0"/>
              <a:t> 9:30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~ </a:t>
            </a:r>
            <a:r>
              <a:rPr lang="en-US" altLang="ko-KR" sz="2800" b="1" dirty="0" err="1"/>
              <a:t>p.m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5:30</a:t>
            </a:r>
            <a:r>
              <a:rPr lang="ko-KR" altLang="en-US" sz="2800" b="1" dirty="0"/>
              <a:t> </a:t>
            </a:r>
            <a:br>
              <a:rPr lang="ko-KR" altLang="en-US" sz="2000" b="1" dirty="0"/>
            </a:br>
            <a:endParaRPr lang="en-US" altLang="ko-KR" sz="2000" b="1" dirty="0"/>
          </a:p>
          <a:p>
            <a:pPr algn="ctr"/>
            <a:r>
              <a:rPr lang="en-US" altLang="ko-KR" sz="3600" b="1" dirty="0">
                <a:solidFill>
                  <a:srgbClr val="FF0000"/>
                </a:solidFill>
              </a:rPr>
              <a:t>cautions</a:t>
            </a:r>
            <a:r>
              <a:rPr lang="ko-KR" altLang="en-US" sz="2800" b="1" dirty="0"/>
              <a:t> </a:t>
            </a:r>
            <a:endParaRPr lang="en-US" altLang="ko-KR" sz="2800" b="1" dirty="0"/>
          </a:p>
          <a:p>
            <a:pPr algn="ctr"/>
            <a:endParaRPr lang="en-US" altLang="ko-KR" sz="1600" b="1" dirty="0"/>
          </a:p>
          <a:p>
            <a:r>
              <a:rPr lang="en-US" altLang="ko-KR" sz="2800" b="1" dirty="0"/>
              <a:t> </a:t>
            </a:r>
            <a:r>
              <a:rPr lang="en-US" altLang="ko-KR" sz="2600" b="1" dirty="0"/>
              <a:t>1. Please control your </a:t>
            </a:r>
            <a:r>
              <a:rPr lang="en-US" altLang="ko-KR" sz="2600" b="1" dirty="0">
                <a:solidFill>
                  <a:srgbClr val="FF0000"/>
                </a:solidFill>
              </a:rPr>
              <a:t>clothes</a:t>
            </a:r>
            <a:r>
              <a:rPr lang="en-US" altLang="ko-KR" sz="2600" b="1" dirty="0"/>
              <a:t>, </a:t>
            </a:r>
            <a:r>
              <a:rPr lang="en-US" altLang="ko-KR" sz="2600" b="1" dirty="0">
                <a:solidFill>
                  <a:srgbClr val="FF0000"/>
                </a:solidFill>
              </a:rPr>
              <a:t>foods</a:t>
            </a:r>
            <a:r>
              <a:rPr lang="en-US" altLang="ko-KR" sz="2600" b="1" dirty="0"/>
              <a:t>, </a:t>
            </a:r>
            <a:r>
              <a:rPr lang="en-US" altLang="ko-KR" sz="2600" b="1" dirty="0">
                <a:solidFill>
                  <a:srgbClr val="FF0000"/>
                </a:solidFill>
              </a:rPr>
              <a:t>bedclothes</a:t>
            </a:r>
            <a:r>
              <a:rPr lang="en-US" altLang="ko-KR" sz="2600" b="1" dirty="0"/>
              <a:t> etc.</a:t>
            </a:r>
            <a:br>
              <a:rPr lang="en-US" altLang="ko-KR" sz="2800" b="1" dirty="0"/>
            </a:br>
            <a:r>
              <a:rPr lang="en-US" altLang="ko-KR" sz="2800" b="1" dirty="0"/>
              <a:t> </a:t>
            </a:r>
          </a:p>
          <a:p>
            <a:r>
              <a:rPr lang="en-US" altLang="ko-KR" sz="2800" b="1" dirty="0"/>
              <a:t> </a:t>
            </a:r>
            <a:r>
              <a:rPr lang="en-US" altLang="ko-KR" sz="2600" b="1" dirty="0"/>
              <a:t>2. Please be careful not to lose your </a:t>
            </a:r>
            <a:r>
              <a:rPr lang="en-US" altLang="ko-KR" sz="2600" b="1" dirty="0">
                <a:solidFill>
                  <a:srgbClr val="FF0000"/>
                </a:solidFill>
              </a:rPr>
              <a:t>valuables</a:t>
            </a:r>
            <a:r>
              <a:rPr lang="en-US" altLang="ko-KR" sz="2600" b="1" dirty="0"/>
              <a:t>.</a:t>
            </a:r>
            <a:br>
              <a:rPr lang="en-US" altLang="ko-KR" sz="2600" b="1" dirty="0"/>
            </a:br>
            <a:endParaRPr lang="en-US" altLang="ko-KR" sz="2600" b="1" dirty="0"/>
          </a:p>
          <a:p>
            <a:pPr algn="ctr"/>
            <a:r>
              <a:rPr lang="en-US" altLang="ko-KR" sz="2800" b="1" dirty="0"/>
              <a:t>Thank you for your cooperation.</a:t>
            </a:r>
            <a:br>
              <a:rPr lang="en-US" altLang="ko-KR" sz="2800" b="1" dirty="0"/>
            </a:br>
            <a:br>
              <a:rPr lang="en-US" altLang="ko-KR" sz="2000" b="1" dirty="0"/>
            </a:br>
            <a:r>
              <a:rPr lang="en-US" altLang="ko-KR" sz="2400" b="1" dirty="0"/>
              <a:t>    </a:t>
            </a:r>
            <a:br>
              <a:rPr lang="en-US" altLang="ko-KR" sz="2400" b="1" dirty="0"/>
            </a:br>
            <a:br>
              <a:rPr lang="en-US" altLang="ko-KR" sz="2400" b="1" dirty="0"/>
            </a:br>
            <a:r>
              <a:rPr lang="en-US" altLang="ko-KR" sz="2400" dirty="0"/>
              <a:t> </a:t>
            </a:r>
            <a:br>
              <a:rPr lang="ko-KR" altLang="en-US" sz="2800" b="1" dirty="0"/>
            </a:br>
            <a:br>
              <a:rPr lang="en-US" altLang="ko-KR" b="1" dirty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07002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tx2"/>
                </a:solidFill>
                <a:latin typeface="+mj-ea"/>
                <a:ea typeface="+mj-ea"/>
              </a:rPr>
              <a:t>Notification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        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</a:rPr>
              <a:t>Pest control</a:t>
            </a:r>
            <a:br>
              <a:rPr lang="en-US" altLang="ko-KR" sz="2400" dirty="0">
                <a:latin typeface="+mn-ea"/>
              </a:rPr>
            </a:br>
            <a:r>
              <a:rPr lang="en-US" altLang="ko-KR" sz="1000" dirty="0"/>
              <a:t>  </a:t>
            </a:r>
            <a:br>
              <a:rPr lang="en-US" altLang="ko-KR" sz="2400" dirty="0"/>
            </a:br>
            <a:r>
              <a:rPr lang="en-US" altLang="ko-KR" sz="3200" dirty="0"/>
              <a:t> </a:t>
            </a:r>
            <a:r>
              <a:rPr lang="en-US" altLang="ko-KR" sz="700" dirty="0"/>
              <a:t>           </a:t>
            </a:r>
            <a:r>
              <a:rPr lang="en-US" altLang="ko-KR" sz="2800" b="1" dirty="0"/>
              <a:t>-</a:t>
            </a:r>
            <a:r>
              <a:rPr lang="en-US" altLang="ko-KR" sz="3200" dirty="0"/>
              <a:t> </a:t>
            </a:r>
            <a:r>
              <a:rPr lang="en-US" altLang="ko-KR" sz="2800" b="1" dirty="0"/>
              <a:t>Date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: 8/18 </a:t>
            </a:r>
            <a:r>
              <a:rPr lang="en-US" altLang="ko-KR" sz="2400" b="1" dirty="0"/>
              <a:t>(THU)  </a:t>
            </a:r>
            <a:r>
              <a:rPr lang="en-US" altLang="ko-KR" sz="2800" b="1" dirty="0"/>
              <a:t>International house 2</a:t>
            </a:r>
          </a:p>
          <a:p>
            <a:r>
              <a:rPr lang="en-US" altLang="ko-KR" sz="2800" b="1" dirty="0"/>
              <a:t>    - Time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: </a:t>
            </a:r>
            <a:r>
              <a:rPr lang="en-US" altLang="ko-KR" sz="2800" b="1" dirty="0" err="1"/>
              <a:t>a.m</a:t>
            </a:r>
            <a:r>
              <a:rPr lang="en-US" altLang="ko-KR" sz="2800" b="1" dirty="0"/>
              <a:t> 9:30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~ </a:t>
            </a:r>
            <a:r>
              <a:rPr lang="en-US" altLang="ko-KR" sz="2800" b="1" dirty="0" err="1"/>
              <a:t>p.m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5:30</a:t>
            </a:r>
            <a:r>
              <a:rPr lang="ko-KR" altLang="en-US" sz="2800" b="1" dirty="0"/>
              <a:t> </a:t>
            </a:r>
            <a:br>
              <a:rPr lang="ko-KR" altLang="en-US" sz="2000" b="1" dirty="0"/>
            </a:br>
            <a:endParaRPr lang="en-US" altLang="ko-KR" sz="2000" b="1" dirty="0"/>
          </a:p>
          <a:p>
            <a:pPr algn="ctr"/>
            <a:r>
              <a:rPr lang="en-US" altLang="ko-KR" sz="3600" b="1" dirty="0">
                <a:solidFill>
                  <a:srgbClr val="FF0000"/>
                </a:solidFill>
              </a:rPr>
              <a:t>cautions</a:t>
            </a:r>
            <a:r>
              <a:rPr lang="ko-KR" altLang="en-US" sz="2800" b="1" dirty="0"/>
              <a:t> </a:t>
            </a:r>
            <a:endParaRPr lang="en-US" altLang="ko-KR" sz="2800" b="1" dirty="0"/>
          </a:p>
          <a:p>
            <a:pPr algn="ctr"/>
            <a:endParaRPr lang="en-US" altLang="ko-KR" sz="1600" b="1" dirty="0"/>
          </a:p>
          <a:p>
            <a:r>
              <a:rPr lang="en-US" altLang="ko-KR" sz="2800" b="1" dirty="0"/>
              <a:t> </a:t>
            </a:r>
            <a:r>
              <a:rPr lang="en-US" altLang="ko-KR" sz="2600" b="1" dirty="0"/>
              <a:t>1. Please control your </a:t>
            </a:r>
            <a:r>
              <a:rPr lang="en-US" altLang="ko-KR" sz="2600" b="1" dirty="0">
                <a:solidFill>
                  <a:srgbClr val="FF0000"/>
                </a:solidFill>
              </a:rPr>
              <a:t>clothes</a:t>
            </a:r>
            <a:r>
              <a:rPr lang="en-US" altLang="ko-KR" sz="2600" b="1" dirty="0"/>
              <a:t>, </a:t>
            </a:r>
            <a:r>
              <a:rPr lang="en-US" altLang="ko-KR" sz="2600" b="1" dirty="0">
                <a:solidFill>
                  <a:srgbClr val="FF0000"/>
                </a:solidFill>
              </a:rPr>
              <a:t>foods</a:t>
            </a:r>
            <a:r>
              <a:rPr lang="en-US" altLang="ko-KR" sz="2600" b="1" dirty="0"/>
              <a:t>, </a:t>
            </a:r>
            <a:r>
              <a:rPr lang="en-US" altLang="ko-KR" sz="2600" b="1" dirty="0">
                <a:solidFill>
                  <a:srgbClr val="FF0000"/>
                </a:solidFill>
              </a:rPr>
              <a:t>bedclothes</a:t>
            </a:r>
            <a:r>
              <a:rPr lang="en-US" altLang="ko-KR" sz="2600" b="1" dirty="0"/>
              <a:t> etc.</a:t>
            </a:r>
            <a:br>
              <a:rPr lang="en-US" altLang="ko-KR" sz="2800" b="1" dirty="0"/>
            </a:br>
            <a:r>
              <a:rPr lang="en-US" altLang="ko-KR" sz="2800" b="1" dirty="0"/>
              <a:t> </a:t>
            </a:r>
          </a:p>
          <a:p>
            <a:r>
              <a:rPr lang="en-US" altLang="ko-KR" sz="2800" b="1" dirty="0"/>
              <a:t> </a:t>
            </a:r>
            <a:r>
              <a:rPr lang="en-US" altLang="ko-KR" sz="2600" b="1" dirty="0"/>
              <a:t>2. Please be careful not to lose your </a:t>
            </a:r>
            <a:r>
              <a:rPr lang="en-US" altLang="ko-KR" sz="2600" b="1" dirty="0">
                <a:solidFill>
                  <a:srgbClr val="FF0000"/>
                </a:solidFill>
              </a:rPr>
              <a:t>valuables</a:t>
            </a:r>
            <a:r>
              <a:rPr lang="en-US" altLang="ko-KR" sz="2600" b="1" dirty="0"/>
              <a:t>.</a:t>
            </a:r>
            <a:br>
              <a:rPr lang="en-US" altLang="ko-KR" sz="2600" b="1" dirty="0"/>
            </a:br>
            <a:endParaRPr lang="en-US" altLang="ko-KR" sz="2600" b="1" dirty="0"/>
          </a:p>
          <a:p>
            <a:pPr algn="ctr"/>
            <a:r>
              <a:rPr lang="en-US" altLang="ko-KR" sz="2800" b="1" dirty="0"/>
              <a:t>Thank you for your cooperation.</a:t>
            </a:r>
            <a:br>
              <a:rPr lang="en-US" altLang="ko-KR" sz="2800" b="1" dirty="0"/>
            </a:br>
            <a:br>
              <a:rPr lang="en-US" altLang="ko-KR" sz="2000" b="1" dirty="0"/>
            </a:br>
            <a:r>
              <a:rPr lang="en-US" altLang="ko-KR" sz="2400" b="1" dirty="0"/>
              <a:t>    </a:t>
            </a:r>
            <a:br>
              <a:rPr lang="en-US" altLang="ko-KR" sz="2400" b="1" dirty="0"/>
            </a:br>
            <a:br>
              <a:rPr lang="en-US" altLang="ko-KR" sz="2400" b="1" dirty="0"/>
            </a:br>
            <a:r>
              <a:rPr lang="en-US" altLang="ko-KR" sz="2400" dirty="0"/>
              <a:t> </a:t>
            </a:r>
            <a:br>
              <a:rPr lang="ko-KR" altLang="en-US" sz="2800" b="1" dirty="0"/>
            </a:br>
            <a:br>
              <a:rPr lang="en-US" altLang="ko-KR" b="1" dirty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687699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25</Words>
  <Application>Microsoft Office PowerPoint</Application>
  <PresentationFormat>화면 슬라이드 쇼(4:3)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HY견고딕</vt:lpstr>
      <vt:lpstr>HY울릉도M</vt:lpstr>
      <vt:lpstr>굴림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48</cp:revision>
  <cp:lastPrinted>2016-08-11T00:58:53Z</cp:lastPrinted>
  <dcterms:created xsi:type="dcterms:W3CDTF">2013-04-10T06:15:15Z</dcterms:created>
  <dcterms:modified xsi:type="dcterms:W3CDTF">2016-08-11T01:10:35Z</dcterms:modified>
</cp:coreProperties>
</file>