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76" r:id="rId2"/>
    <p:sldId id="278" r:id="rId3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9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2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2016-05-11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135599"/>
            <a:ext cx="4828400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알     </a:t>
              </a:r>
              <a:r>
                <a:rPr lang="ko-KR" altLang="en-US" sz="6000" b="1" dirty="0" err="1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림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1034273"/>
            <a:ext cx="9001154" cy="477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가스점</a:t>
            </a:r>
            <a:r>
              <a:rPr kumimoji="1" lang="ko-KR" altLang="en-US" sz="5400" b="1" dirty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검</a:t>
            </a: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 </a:t>
            </a:r>
            <a:r>
              <a:rPr kumimoji="1" lang="ko-KR" altLang="en-US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안내</a:t>
            </a:r>
            <a:endParaRPr kumimoji="1" lang="en-US" altLang="ko-KR" sz="5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2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일시 : 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05.19.(</a:t>
            </a:r>
            <a:r>
              <a:rPr kumimoji="1" lang="ko-KR" altLang="en-US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목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10:00~12:00</a:t>
            </a: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endParaRPr lang="ko-KR" altLang="en-US" sz="2400" b="1" dirty="0">
              <a:solidFill>
                <a:srgbClr val="002060"/>
              </a:solidFill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해당건물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국제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관 전체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사유 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도시가스 사용시설 안전점검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</a:t>
            </a:r>
            <a:r>
              <a:rPr kumimoji="1" lang="ko-KR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점검자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대성에너지 </a:t>
            </a:r>
            <a:r>
              <a:rPr kumimoji="1" lang="ko-KR" altLang="en-US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박기보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(010-8896-2432)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effectLst/>
                <a:latin typeface="+mn-ea"/>
                <a:cs typeface="굴림" pitchFamily="50" charset="-127"/>
              </a:rPr>
              <a:t> 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135599"/>
            <a:ext cx="4828400" cy="713262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754324"/>
            <a:chOff x="0" y="-187300"/>
            <a:chExt cx="9180528" cy="1754324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754324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en-US" altLang="ko-KR" sz="4800" b="1" dirty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Notification</a:t>
              </a:r>
              <a:endParaRPr lang="ko-KR" altLang="en-US" sz="4000" b="1" dirty="0">
                <a:latin typeface="맑은 고딕" pitchFamily="50" charset="-127"/>
                <a:ea typeface="맑은 고딕" pitchFamily="50" charset="-127"/>
              </a:endParaRPr>
            </a:p>
            <a:p>
              <a:pPr algn="ctr"/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849608"/>
            <a:ext cx="9001154" cy="5147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Gas </a:t>
            </a:r>
            <a:r>
              <a:rPr kumimoji="1" lang="en-US" altLang="ko-KR" sz="5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inspection</a:t>
            </a: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3600" b="1" dirty="0" smtClean="0">
                <a:latin typeface="+mn-ea"/>
                <a:cs typeface="굴림" pitchFamily="50" charset="-127"/>
              </a:rPr>
              <a:t>1.Date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 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05.19.(</a:t>
            </a:r>
            <a:r>
              <a:rPr kumimoji="1" lang="en-US" altLang="ko-KR" sz="3600" b="1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THU</a:t>
            </a:r>
            <a:r>
              <a:rPr kumimoji="1" lang="en-US" altLang="ko-KR" sz="36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)10:00~12:00</a:t>
            </a: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endParaRPr lang="ko-KR" altLang="en-US" sz="2400" b="1" dirty="0">
              <a:solidFill>
                <a:srgbClr val="002060"/>
              </a:solidFill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Place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International House 2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3. Reason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Safety 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inspection of G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as </a:t>
            </a:r>
            <a:r>
              <a:rPr kumimoji="1" lang="en-US" altLang="ko-KR" sz="2800" b="1" dirty="0">
                <a:latin typeface="+mn-ea"/>
                <a:cs typeface="굴림" pitchFamily="50" charset="-127"/>
              </a:rPr>
              <a:t>use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facilities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err="1" smtClean="0">
                <a:latin typeface="+mn-ea"/>
                <a:cs typeface="굴림" pitchFamily="50" charset="-127"/>
              </a:rPr>
              <a:t>Insepctor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en-US" altLang="ko-KR" sz="2800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Daesungenergy</a:t>
            </a:r>
            <a:r>
              <a:rPr kumimoji="1" lang="en-US" altLang="ko-KR" sz="28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 </a:t>
            </a:r>
            <a:r>
              <a:rPr kumimoji="1" lang="en-US" altLang="ko-KR" sz="2800" b="1" dirty="0" err="1" smtClean="0">
                <a:latin typeface="+mn-ea"/>
                <a:cs typeface="굴림" pitchFamily="50" charset="-127"/>
              </a:rPr>
              <a:t>Parkgibo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               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(010-8896-2432)</a:t>
            </a:r>
            <a:endParaRPr kumimoji="1" lang="en-US" altLang="ko-KR" sz="2400" b="1" i="0" u="none" strike="noStrike" cap="none" normalizeH="0" baseline="0" dirty="0" smtClean="0">
              <a:ln>
                <a:noFill/>
              </a:ln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1" lang="ko-KR" altLang="ko-KR" sz="1600" b="0" i="0" u="none" strike="noStrike" cap="none" normalizeH="0" baseline="0" dirty="0" smtClean="0">
              <a:ln>
                <a:noFill/>
              </a:ln>
              <a:solidFill>
                <a:srgbClr val="00206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1898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3836</TotalTime>
  <Words>37</Words>
  <Application>Microsoft Office PowerPoint</Application>
  <PresentationFormat>화면 슬라이드 쇼(4:3)</PresentationFormat>
  <Paragraphs>59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PowerPoint 프레젠테이션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165</cp:revision>
  <cp:lastPrinted>2016-05-11T06:42:01Z</cp:lastPrinted>
  <dcterms:created xsi:type="dcterms:W3CDTF">2014-09-18T04:50:24Z</dcterms:created>
  <dcterms:modified xsi:type="dcterms:W3CDTF">2016-05-11T06:42:06Z</dcterms:modified>
</cp:coreProperties>
</file>