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10018713" cy="14447838"/>
  <p:defaultTextStyle>
    <a:defPPr>
      <a:defRPr lang="ko-KR"/>
    </a:defPPr>
    <a:lvl1pPr marL="0" algn="l" defTabSz="1280038" rtl="0" eaLnBrk="1" latinLnBrk="1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40019" algn="l" defTabSz="1280038" rtl="0" eaLnBrk="1" latinLnBrk="1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280038" algn="l" defTabSz="1280038" rtl="0" eaLnBrk="1" latinLnBrk="1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20057" algn="l" defTabSz="1280038" rtl="0" eaLnBrk="1" latinLnBrk="1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560077" algn="l" defTabSz="1280038" rtl="0" eaLnBrk="1" latinLnBrk="1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00096" algn="l" defTabSz="1280038" rtl="0" eaLnBrk="1" latinLnBrk="1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840115" algn="l" defTabSz="1280038" rtl="0" eaLnBrk="1" latinLnBrk="1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480134" algn="l" defTabSz="1280038" rtl="0" eaLnBrk="1" latinLnBrk="1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120153" algn="l" defTabSz="1280038" rtl="0" eaLnBrk="1" latinLnBrk="1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882" y="2388"/>
      </p:cViewPr>
      <p:guideLst>
        <p:guide orient="horz" pos="4032"/>
        <p:guide pos="30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사용자명\Desktop\맥공유\140623_점포내알림지_A4세로(210X297)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0" y="1"/>
            <a:ext cx="9599596" cy="12796626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280038" rtl="0" eaLnBrk="1" latinLnBrk="1" hangingPunct="1">
        <a:spcBef>
          <a:spcPct val="0"/>
        </a:spcBef>
        <a:buNone/>
        <a:defRPr sz="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14" indent="-480014" algn="l" defTabSz="1280038" rtl="0" eaLnBrk="1" latinLnBrk="1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031" indent="-400012" algn="l" defTabSz="1280038" rtl="0" eaLnBrk="1" latinLnBrk="1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048" indent="-320010" algn="l" defTabSz="1280038" rtl="0" eaLnBrk="1" latinLnBrk="1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067" indent="-320010" algn="l" defTabSz="1280038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086" indent="-320010" algn="l" defTabSz="1280038" rtl="0" eaLnBrk="1" latinLnBrk="1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105" indent="-320010" algn="l" defTabSz="1280038" rtl="0" eaLnBrk="1" latinLnBrk="1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125" indent="-320010" algn="l" defTabSz="1280038" rtl="0" eaLnBrk="1" latinLnBrk="1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144" indent="-320010" algn="l" defTabSz="1280038" rtl="0" eaLnBrk="1" latinLnBrk="1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163" indent="-320010" algn="l" defTabSz="1280038" rtl="0" eaLnBrk="1" latinLnBrk="1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280038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19" algn="l" defTabSz="1280038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038" algn="l" defTabSz="1280038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057" algn="l" defTabSz="1280038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077" algn="l" defTabSz="1280038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096" algn="l" defTabSz="1280038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115" algn="l" defTabSz="1280038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134" algn="l" defTabSz="1280038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153" algn="l" defTabSz="1280038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kkang75@cj.net" TargetMode="Externa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 descr="비호그린테리아.bmp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50952" b="94812"/>
          <a:stretch>
            <a:fillRect/>
          </a:stretch>
        </p:blipFill>
        <p:spPr>
          <a:xfrm>
            <a:off x="686031" y="711313"/>
            <a:ext cx="4480309" cy="431022"/>
          </a:xfrm>
          <a:prstGeom prst="rect">
            <a:avLst/>
          </a:prstGeom>
        </p:spPr>
      </p:pic>
      <p:pic>
        <p:nvPicPr>
          <p:cNvPr id="10" name="그림 9" descr="도장쿠폰 뒷면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92034" y="9543384"/>
            <a:ext cx="3477728" cy="1844751"/>
          </a:xfrm>
          <a:prstGeom prst="rect">
            <a:avLst/>
          </a:prstGeom>
        </p:spPr>
      </p:pic>
      <p:pic>
        <p:nvPicPr>
          <p:cNvPr id="11" name="그림 10" descr="도장쿠폰 앞면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34639" y="9543383"/>
            <a:ext cx="3485112" cy="186563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" y="1314743"/>
            <a:ext cx="9601200" cy="1313640"/>
          </a:xfrm>
          <a:prstGeom prst="rect">
            <a:avLst/>
          </a:prstGeom>
          <a:noFill/>
        </p:spPr>
        <p:txBody>
          <a:bodyPr wrap="square" lIns="112215" tIns="56108" rIns="112215" bIns="56108" rtlCol="0">
            <a:spAutoFit/>
          </a:bodyPr>
          <a:lstStyle/>
          <a:p>
            <a:pPr algn="ctr"/>
            <a:r>
              <a:rPr lang="en-US" altLang="ko-KR" sz="4900" b="1" dirty="0" smtClean="0">
                <a:latin typeface="나눔바른고딕" pitchFamily="50" charset="-127"/>
                <a:ea typeface="나눔바른고딕" pitchFamily="50" charset="-127"/>
              </a:rPr>
              <a:t>&lt;</a:t>
            </a:r>
            <a:r>
              <a:rPr lang="ko-KR" altLang="en-US" sz="4900" b="1" dirty="0" err="1" smtClean="0">
                <a:latin typeface="나눔바른고딕" pitchFamily="50" charset="-127"/>
                <a:ea typeface="나눔바른고딕" pitchFamily="50" charset="-127"/>
              </a:rPr>
              <a:t>비호그린테리아에서</a:t>
            </a:r>
            <a:r>
              <a:rPr lang="ko-KR" altLang="en-US" sz="4900" b="1" dirty="0" smtClean="0">
                <a:latin typeface="나눔바른고딕" pitchFamily="50" charset="-127"/>
                <a:ea typeface="나눔바른고딕" pitchFamily="50" charset="-127"/>
              </a:rPr>
              <a:t> 아침을</a:t>
            </a:r>
            <a:r>
              <a:rPr lang="en-US" altLang="ko-KR" sz="4900" b="1" dirty="0" smtClean="0">
                <a:latin typeface="나눔바른고딕" pitchFamily="50" charset="-127"/>
                <a:ea typeface="나눔바른고딕" pitchFamily="50" charset="-127"/>
              </a:rPr>
              <a:t>&gt;</a:t>
            </a:r>
          </a:p>
          <a:p>
            <a:pPr algn="ctr"/>
            <a:r>
              <a:rPr lang="ko-KR" altLang="en-US" sz="2900" dirty="0" smtClean="0">
                <a:latin typeface="나눔바른고딕" pitchFamily="50" charset="-127"/>
                <a:ea typeface="나눔바른고딕" pitchFamily="50" charset="-127"/>
              </a:rPr>
              <a:t>대구대 학우 여러분 아침밥 먹고 힘내세요</a:t>
            </a:r>
            <a:r>
              <a:rPr lang="en-US" altLang="ko-KR" sz="2900" dirty="0" smtClean="0">
                <a:latin typeface="나눔바른고딕" pitchFamily="50" charset="-127"/>
                <a:ea typeface="나눔바른고딕" pitchFamily="50" charset="-127"/>
              </a:rPr>
              <a:t>!</a:t>
            </a:r>
            <a:endParaRPr lang="ko-KR" altLang="en-US" sz="2900" dirty="0">
              <a:latin typeface="나눔바른고딕" pitchFamily="50" charset="-127"/>
              <a:ea typeface="나눔바른고딕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840160" y="2694013"/>
            <a:ext cx="8075008" cy="8100114"/>
          </a:xfrm>
          <a:prstGeom prst="rect">
            <a:avLst/>
          </a:prstGeom>
        </p:spPr>
        <p:txBody>
          <a:bodyPr wrap="square" lIns="112215" tIns="56108" rIns="112215" bIns="56108">
            <a:spAutoFit/>
          </a:bodyPr>
          <a:lstStyle/>
          <a:p>
            <a:pPr>
              <a:defRPr/>
            </a:pPr>
            <a:r>
              <a:rPr lang="en-US" altLang="ko-KR" sz="2500" b="1" u="sng" dirty="0" smtClean="0">
                <a:latin typeface="나눔바른고딕" pitchFamily="50" charset="-127"/>
                <a:ea typeface="나눔바른고딕" pitchFamily="50" charset="-127"/>
              </a:rPr>
              <a:t>1. </a:t>
            </a:r>
            <a:r>
              <a:rPr lang="ko-KR" altLang="en-US" sz="2500" b="1" u="sng" dirty="0" smtClean="0">
                <a:latin typeface="나눔바른고딕" pitchFamily="50" charset="-127"/>
                <a:ea typeface="나눔바른고딕" pitchFamily="50" charset="-127"/>
              </a:rPr>
              <a:t>조식 정기권 신청</a:t>
            </a:r>
            <a:endParaRPr lang="en-US" altLang="ko-KR" sz="2500" b="1" u="sng" dirty="0" smtClean="0">
              <a:latin typeface="나눔바른고딕" pitchFamily="50" charset="-127"/>
              <a:ea typeface="나눔바른고딕" pitchFamily="50" charset="-127"/>
            </a:endParaRPr>
          </a:p>
          <a:p>
            <a:pPr>
              <a:defRPr/>
            </a:pPr>
            <a:endParaRPr lang="en-US" altLang="ko-KR" sz="1700" dirty="0" smtClean="0">
              <a:latin typeface="나눔바른고딕" pitchFamily="50" charset="-127"/>
              <a:ea typeface="나눔바른고딕" pitchFamily="50" charset="-127"/>
            </a:endParaRPr>
          </a:p>
          <a:p>
            <a:pPr marL="420807" indent="-420807">
              <a:defRPr/>
            </a:pP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▶신청내용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:  </a:t>
            </a:r>
            <a:r>
              <a:rPr lang="ko-KR" altLang="en-US" sz="1700" b="1" dirty="0" smtClean="0">
                <a:latin typeface="나눔바른고딕" pitchFamily="50" charset="-127"/>
                <a:ea typeface="나눔바른고딕" pitchFamily="50" charset="-127"/>
              </a:rPr>
              <a:t>조식 </a:t>
            </a:r>
            <a:r>
              <a:rPr lang="en-US" altLang="ko-KR" sz="1700" b="1" dirty="0" smtClean="0">
                <a:latin typeface="나눔바른고딕" pitchFamily="50" charset="-127"/>
                <a:ea typeface="나눔바른고딕" pitchFamily="50" charset="-127"/>
              </a:rPr>
              <a:t>80</a:t>
            </a:r>
            <a:r>
              <a:rPr lang="ko-KR" altLang="en-US" sz="1700" b="1" dirty="0" smtClean="0">
                <a:latin typeface="나눔바른고딕" pitchFamily="50" charset="-127"/>
                <a:ea typeface="나눔바른고딕" pitchFamily="50" charset="-127"/>
              </a:rPr>
              <a:t>회 이용권 </a:t>
            </a:r>
            <a:r>
              <a:rPr lang="en-US" altLang="ko-KR" sz="1700" b="1" dirty="0" smtClean="0">
                <a:latin typeface="나눔바른고딕" pitchFamily="50" charset="-127"/>
                <a:ea typeface="나눔바른고딕" pitchFamily="50" charset="-127"/>
              </a:rPr>
              <a:t>* 3,000</a:t>
            </a:r>
            <a:r>
              <a:rPr lang="ko-KR" altLang="en-US" sz="1700" b="1" dirty="0" smtClean="0">
                <a:latin typeface="나눔바른고딕" pitchFamily="50" charset="-127"/>
                <a:ea typeface="나눔바른고딕" pitchFamily="50" charset="-127"/>
              </a:rPr>
              <a:t>원</a:t>
            </a:r>
            <a:r>
              <a:rPr lang="en-US" altLang="ko-KR" sz="1700" b="1" dirty="0" smtClean="0">
                <a:latin typeface="나눔바른고딕" pitchFamily="50" charset="-127"/>
                <a:ea typeface="나눔바른고딕" pitchFamily="50" charset="-127"/>
              </a:rPr>
              <a:t>=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en-US" altLang="ko-KR" sz="1700" strike="sngStrike" dirty="0" smtClean="0">
                <a:latin typeface="나눔바른고딕" pitchFamily="50" charset="-127"/>
                <a:ea typeface="나눔바른고딕" pitchFamily="50" charset="-127"/>
              </a:rPr>
              <a:t>240,000</a:t>
            </a:r>
            <a:r>
              <a:rPr lang="ko-KR" altLang="en-US" sz="1700" strike="sngStrike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원</a:t>
            </a:r>
            <a:r>
              <a:rPr lang="en-US" altLang="ko-KR" sz="1700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   </a:t>
            </a:r>
            <a:r>
              <a:rPr lang="en-US" altLang="ko-KR" sz="20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208,000</a:t>
            </a:r>
            <a:r>
              <a:rPr lang="ko-KR" altLang="en-US" sz="20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원 </a:t>
            </a:r>
            <a:r>
              <a:rPr lang="en-US" altLang="ko-KR" sz="20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(15%</a:t>
            </a:r>
            <a:r>
              <a:rPr lang="ko-KR" altLang="en-US" sz="20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할인</a:t>
            </a:r>
            <a:r>
              <a:rPr lang="en-US" altLang="ko-KR" sz="20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)</a:t>
            </a:r>
            <a:endParaRPr lang="en-US" altLang="ko-KR" sz="1700" b="1" dirty="0" smtClean="0">
              <a:solidFill>
                <a:srgbClr val="FF0000"/>
              </a:solidFill>
              <a:latin typeface="나눔바른고딕" pitchFamily="50" charset="-127"/>
              <a:ea typeface="나눔바른고딕" pitchFamily="50" charset="-127"/>
            </a:endParaRPr>
          </a:p>
          <a:p>
            <a:pPr marL="420807" indent="-420807">
              <a:defRPr/>
            </a:pPr>
            <a:r>
              <a:rPr lang="en-US" altLang="ko-KR" sz="1700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                       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차별화된 혜택</a:t>
            </a:r>
            <a:r>
              <a:rPr lang="en-US" altLang="ko-KR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  <a:sym typeface="Wingdings" pitchFamily="2" charset="2"/>
              </a:rPr>
              <a:t> 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  <a:sym typeface="Wingdings" pitchFamily="2" charset="2"/>
              </a:rPr>
              <a:t>할인된 가격 </a:t>
            </a:r>
            <a:r>
              <a:rPr lang="en-US" altLang="ko-KR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  <a:sym typeface="Wingdings" pitchFamily="2" charset="2"/>
              </a:rPr>
              <a:t>+ 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  <a:sym typeface="Wingdings" pitchFamily="2" charset="2"/>
              </a:rPr>
              <a:t>가격 내 </a:t>
            </a:r>
            <a:r>
              <a:rPr lang="ko-KR" altLang="en-US" sz="1700" b="1" dirty="0" err="1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  <a:sym typeface="Wingdings" pitchFamily="2" charset="2"/>
              </a:rPr>
              <a:t>뚜레주르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  <a:sym typeface="Wingdings" pitchFamily="2" charset="2"/>
              </a:rPr>
              <a:t> 빵</a:t>
            </a:r>
            <a:r>
              <a:rPr lang="en-US" altLang="ko-KR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  <a:sym typeface="Wingdings" pitchFamily="2" charset="2"/>
              </a:rPr>
              <a:t>, 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  <a:sym typeface="Wingdings" pitchFamily="2" charset="2"/>
              </a:rPr>
              <a:t>음료 등 전 제품 구입가능</a:t>
            </a:r>
            <a:endParaRPr lang="en-US" altLang="ko-KR" sz="1700" b="1" dirty="0" smtClean="0">
              <a:solidFill>
                <a:srgbClr val="FF0000"/>
              </a:solidFill>
              <a:latin typeface="나눔바른고딕" pitchFamily="50" charset="-127"/>
              <a:ea typeface="나눔바른고딕" pitchFamily="50" charset="-127"/>
            </a:endParaRPr>
          </a:p>
          <a:p>
            <a:pPr marL="420807" indent="-420807">
              <a:defRPr/>
            </a:pP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 </a:t>
            </a:r>
            <a:endParaRPr lang="en-US" altLang="ko-KR" sz="1700" i="1" dirty="0" smtClean="0">
              <a:solidFill>
                <a:srgbClr val="FF0000"/>
              </a:solidFill>
              <a:latin typeface="나눔바른고딕" pitchFamily="50" charset="-127"/>
              <a:ea typeface="나눔바른고딕" pitchFamily="50" charset="-127"/>
            </a:endParaRPr>
          </a:p>
          <a:p>
            <a:pPr marL="420807" indent="-420807">
              <a:defRPr/>
            </a:pP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▶ 신청방법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:</a:t>
            </a:r>
            <a:r>
              <a:rPr lang="en-US" altLang="ko-KR" sz="1700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  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학번</a:t>
            </a:r>
            <a:r>
              <a:rPr lang="en-US" altLang="ko-KR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/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학과</a:t>
            </a:r>
            <a:r>
              <a:rPr lang="en-US" altLang="ko-KR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/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이름</a:t>
            </a:r>
            <a:r>
              <a:rPr lang="en-US" altLang="ko-KR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/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핸드폰번호</a:t>
            </a:r>
            <a:endParaRPr lang="en-US" altLang="ko-KR" sz="1700" b="1" dirty="0" smtClean="0">
              <a:solidFill>
                <a:srgbClr val="FF0000"/>
              </a:solidFill>
              <a:latin typeface="나눔바른고딕" pitchFamily="50" charset="-127"/>
              <a:ea typeface="나눔바른고딕" pitchFamily="50" charset="-127"/>
            </a:endParaRPr>
          </a:p>
          <a:p>
            <a:pPr marL="420807" indent="-420807">
              <a:defRPr/>
            </a:pP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                          </a:t>
            </a:r>
            <a:r>
              <a:rPr lang="en-US" altLang="ko-KR" sz="1700" b="1" i="1" u="sng" dirty="0" smtClean="0">
                <a:latin typeface="나눔바른고딕" pitchFamily="50" charset="-127"/>
                <a:ea typeface="나눔바른고딕" pitchFamily="50" charset="-127"/>
              </a:rPr>
              <a:t>ym.heo@cj.net</a:t>
            </a:r>
            <a:r>
              <a:rPr lang="en-US" altLang="ko-KR" sz="1700" i="1" dirty="0" smtClean="0"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메일주소로 </a:t>
            </a:r>
            <a:r>
              <a:rPr lang="en-US" altLang="ko-KR" sz="1700" b="1" u="sng" dirty="0" smtClean="0">
                <a:latin typeface="나눔바른고딕" pitchFamily="50" charset="-127"/>
                <a:ea typeface="나눔바른고딕" pitchFamily="50" charset="-127"/>
              </a:rPr>
              <a:t>9</a:t>
            </a:r>
            <a:r>
              <a:rPr lang="ko-KR" altLang="en-US" sz="1700" b="1" u="sng" dirty="0" smtClean="0">
                <a:latin typeface="나눔바른고딕" pitchFamily="50" charset="-127"/>
                <a:ea typeface="나눔바른고딕" pitchFamily="50" charset="-127"/>
              </a:rPr>
              <a:t>월 </a:t>
            </a:r>
            <a:r>
              <a:rPr lang="en-US" altLang="ko-KR" sz="1700" b="1" u="sng" dirty="0" smtClean="0">
                <a:latin typeface="나눔바른고딕" pitchFamily="50" charset="-127"/>
                <a:ea typeface="나눔바른고딕" pitchFamily="50" charset="-127"/>
              </a:rPr>
              <a:t>9</a:t>
            </a:r>
            <a:r>
              <a:rPr lang="ko-KR" altLang="en-US" sz="1700" b="1" u="sng" dirty="0" smtClean="0">
                <a:latin typeface="나눔바른고딕" pitchFamily="50" charset="-127"/>
                <a:ea typeface="나눔바른고딕" pitchFamily="50" charset="-127"/>
              </a:rPr>
              <a:t>일까지 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신청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.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  <a:hlinkClick r:id="rId5"/>
              </a:rPr>
              <a:t> </a:t>
            </a:r>
            <a:endParaRPr lang="en-US" altLang="ko-KR" sz="1700" dirty="0" smtClean="0">
              <a:latin typeface="나눔바른고딕" pitchFamily="50" charset="-127"/>
              <a:ea typeface="나눔바른고딕" pitchFamily="50" charset="-127"/>
            </a:endParaRPr>
          </a:p>
          <a:p>
            <a:pPr marL="420807" indent="-420807">
              <a:defRPr/>
            </a:pP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                         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입금계좌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: </a:t>
            </a:r>
            <a:r>
              <a:rPr lang="ko-KR" altLang="en-US" sz="1700" b="1" i="1" u="sng" dirty="0" smtClean="0">
                <a:latin typeface="나눔바른고딕" pitchFamily="50" charset="-127"/>
                <a:ea typeface="나눔바른고딕" pitchFamily="50" charset="-127"/>
              </a:rPr>
              <a:t>우리은행</a:t>
            </a:r>
            <a:r>
              <a:rPr lang="en-US" altLang="ko-KR" sz="1700" b="1" i="1" u="sng" dirty="0" smtClean="0">
                <a:latin typeface="나눔바른고딕" pitchFamily="50" charset="-127"/>
                <a:ea typeface="나눔바른고딕" pitchFamily="50" charset="-127"/>
              </a:rPr>
              <a:t>)</a:t>
            </a:r>
            <a:r>
              <a:rPr lang="en-US" altLang="ko-KR" sz="1700" b="1" i="1" u="sng" dirty="0" smtClean="0"/>
              <a:t>03402938218998  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예금주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: </a:t>
            </a:r>
            <a:r>
              <a:rPr lang="ko-KR" altLang="en-US" sz="1700" dirty="0" err="1" smtClean="0">
                <a:latin typeface="나눔바른고딕" pitchFamily="50" charset="-127"/>
                <a:ea typeface="나눔바른고딕" pitchFamily="50" charset="-127"/>
              </a:rPr>
              <a:t>씨제이프레시웨이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(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주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)</a:t>
            </a:r>
          </a:p>
          <a:p>
            <a:pPr marL="420807" indent="-420807">
              <a:defRPr/>
            </a:pP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                         입금확인 된 학생에 한해 신청 완료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(</a:t>
            </a:r>
            <a:r>
              <a:rPr lang="ko-KR" altLang="en-US" sz="1700" dirty="0" err="1" smtClean="0">
                <a:latin typeface="나눔바른고딕" pitchFamily="50" charset="-127"/>
                <a:ea typeface="나눔바른고딕" pitchFamily="50" charset="-127"/>
              </a:rPr>
              <a:t>입금자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: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학생이름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)</a:t>
            </a:r>
          </a:p>
          <a:p>
            <a:pPr marL="420807" indent="-420807">
              <a:defRPr/>
            </a:pPr>
            <a:endParaRPr lang="en-US" altLang="ko-KR" sz="1700" dirty="0" smtClean="0">
              <a:latin typeface="나눔바른고딕" pitchFamily="50" charset="-127"/>
              <a:ea typeface="나눔바른고딕" pitchFamily="50" charset="-127"/>
            </a:endParaRPr>
          </a:p>
          <a:p>
            <a:pPr marL="420807" indent="-420807">
              <a:defRPr/>
            </a:pP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▶ 사용기간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:  2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학기 중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(2016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년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9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월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일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~2016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년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12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월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21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일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)     </a:t>
            </a:r>
          </a:p>
          <a:p>
            <a:pPr marL="420807" indent="-420807">
              <a:defRPr/>
            </a:pP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                            </a:t>
            </a:r>
          </a:p>
          <a:p>
            <a:pPr marL="420807" indent="-420807">
              <a:defRPr/>
            </a:pP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▶ 사용방법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 :   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조식 </a:t>
            </a:r>
            <a:r>
              <a:rPr lang="ko-KR" altLang="en-US" sz="1700" dirty="0" err="1" smtClean="0">
                <a:latin typeface="나눔바른고딕" pitchFamily="50" charset="-127"/>
                <a:ea typeface="나눔바른고딕" pitchFamily="50" charset="-127"/>
              </a:rPr>
              <a:t>배식대와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1700" dirty="0" err="1" smtClean="0">
                <a:latin typeface="나눔바른고딕" pitchFamily="50" charset="-127"/>
                <a:ea typeface="나눔바른고딕" pitchFamily="50" charset="-127"/>
              </a:rPr>
              <a:t>뚜레쥬르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1700" dirty="0" err="1" smtClean="0">
                <a:latin typeface="나눔바른고딕" pitchFamily="50" charset="-127"/>
                <a:ea typeface="나눔바른고딕" pitchFamily="50" charset="-127"/>
              </a:rPr>
              <a:t>매대에서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 장부작성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(9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월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일부터 비치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)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  </a:t>
            </a:r>
            <a:endParaRPr lang="en-US" altLang="ko-KR" sz="1700" dirty="0" smtClean="0">
              <a:latin typeface="나눔바른고딕" pitchFamily="50" charset="-127"/>
              <a:ea typeface="나눔바른고딕" pitchFamily="50" charset="-127"/>
            </a:endParaRPr>
          </a:p>
          <a:p>
            <a:pPr marL="420807" indent="-420807">
              <a:defRPr/>
            </a:pP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                           한식 정식과 </a:t>
            </a:r>
            <a:r>
              <a:rPr lang="ko-KR" altLang="en-US" sz="1700" dirty="0" err="1" smtClean="0">
                <a:latin typeface="나눔바른고딕" pitchFamily="50" charset="-127"/>
                <a:ea typeface="나눔바른고딕" pitchFamily="50" charset="-127"/>
              </a:rPr>
              <a:t>뚜레쥬르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 중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곳 선택 가능</a:t>
            </a:r>
            <a:endParaRPr lang="en-US" altLang="ko-KR" sz="1700" dirty="0" smtClean="0">
              <a:latin typeface="나눔바른고딕" pitchFamily="50" charset="-127"/>
              <a:ea typeface="나눔바른고딕" pitchFamily="50" charset="-127"/>
            </a:endParaRPr>
          </a:p>
          <a:p>
            <a:pPr marL="420807" indent="-420807">
              <a:defRPr/>
            </a:pP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                           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본인에 한해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일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회 조식에 사용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(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조식운영시간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07:30 ~ 09:00)</a:t>
            </a:r>
          </a:p>
          <a:p>
            <a:pPr marL="420807" indent="-420807">
              <a:defRPr/>
            </a:pP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               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  </a:t>
            </a:r>
            <a:endParaRPr lang="en-US" altLang="ko-KR" sz="1700" dirty="0" smtClean="0">
              <a:latin typeface="나눔바른고딕" pitchFamily="50" charset="-127"/>
              <a:ea typeface="나눔바른고딕" pitchFamily="50" charset="-127"/>
            </a:endParaRPr>
          </a:p>
          <a:p>
            <a:pPr marL="420807" indent="-420807">
              <a:defRPr/>
            </a:pP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▶ 주의사항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:  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사용기간 종료 후 잔여 횟수에 대해 연장 또는 환불이 되지 않습니다</a:t>
            </a:r>
            <a:r>
              <a:rPr lang="en-US" altLang="ko-KR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.</a:t>
            </a:r>
          </a:p>
          <a:p>
            <a:pPr marL="420807" indent="-420807">
              <a:defRPr/>
            </a:pPr>
            <a:r>
              <a:rPr lang="en-US" altLang="ko-KR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                         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기숙사 </a:t>
            </a:r>
            <a:r>
              <a:rPr lang="ko-KR" altLang="en-US" sz="1700" b="1" dirty="0" err="1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퇴소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 등의 사유를 제외하고 운영기간 중 환불이 되지 않습니다</a:t>
            </a:r>
            <a:r>
              <a:rPr lang="en-US" altLang="ko-KR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.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 </a:t>
            </a:r>
            <a:endParaRPr lang="en-US" altLang="ko-KR" sz="1700" b="1" dirty="0" smtClean="0">
              <a:solidFill>
                <a:srgbClr val="FF0000"/>
              </a:solidFill>
              <a:latin typeface="나눔바른고딕" pitchFamily="50" charset="-127"/>
              <a:ea typeface="나눔바른고딕" pitchFamily="50" charset="-127"/>
            </a:endParaRPr>
          </a:p>
          <a:p>
            <a:pPr marL="420807" indent="-420807">
              <a:defRPr/>
            </a:pPr>
            <a:endParaRPr lang="en-US" altLang="ko-KR" sz="1700" dirty="0" smtClean="0">
              <a:solidFill>
                <a:srgbClr val="FF0000"/>
              </a:solidFill>
              <a:latin typeface="나눔바른고딕" pitchFamily="50" charset="-127"/>
              <a:ea typeface="나눔바른고딕" pitchFamily="50" charset="-127"/>
            </a:endParaRPr>
          </a:p>
          <a:p>
            <a:pPr>
              <a:defRPr/>
            </a:pPr>
            <a:r>
              <a:rPr lang="en-US" altLang="ko-KR" sz="2500" b="1" u="sng" dirty="0" smtClean="0">
                <a:latin typeface="나눔바른고딕" pitchFamily="50" charset="-127"/>
                <a:ea typeface="나눔바른고딕" pitchFamily="50" charset="-127"/>
              </a:rPr>
              <a:t>2. </a:t>
            </a:r>
            <a:r>
              <a:rPr lang="ko-KR" altLang="en-US" sz="2500" b="1" u="sng" dirty="0" smtClean="0">
                <a:latin typeface="나눔바른고딕" pitchFamily="50" charset="-127"/>
                <a:ea typeface="나눔바른고딕" pitchFamily="50" charset="-127"/>
              </a:rPr>
              <a:t>조식 도장쿠폰 이벤트</a:t>
            </a:r>
            <a:endParaRPr lang="en-US" altLang="ko-KR" sz="2500" b="1" u="sng" dirty="0" smtClean="0">
              <a:latin typeface="나눔바른고딕" pitchFamily="50" charset="-127"/>
              <a:ea typeface="나눔바른고딕" pitchFamily="50" charset="-127"/>
            </a:endParaRPr>
          </a:p>
          <a:p>
            <a:pPr>
              <a:defRPr/>
            </a:pPr>
            <a:endParaRPr lang="en-US" altLang="ko-KR" sz="1700" dirty="0" smtClean="0">
              <a:latin typeface="나눔바른고딕" pitchFamily="50" charset="-127"/>
              <a:ea typeface="나눔바른고딕" pitchFamily="50" charset="-127"/>
            </a:endParaRPr>
          </a:p>
          <a:p>
            <a:pPr marL="420807" indent="-420807">
              <a:defRPr/>
            </a:pP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▶사용방법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:  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조식 정식 식사 시 쿠폰 발급받고 이용할 때마다 쿠폰 제시하여 도장 받기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!</a:t>
            </a:r>
          </a:p>
          <a:p>
            <a:pPr marL="420807" indent="-420807">
              <a:defRPr/>
            </a:pP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▶ 사용기간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:  2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학기 중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(2016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년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9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월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일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~2016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년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12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월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21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일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)     </a:t>
            </a:r>
          </a:p>
          <a:p>
            <a:pPr marL="420807" indent="-420807">
              <a:defRPr/>
            </a:pP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▶사용혜택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: 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도장</a:t>
            </a:r>
            <a:r>
              <a:rPr lang="en-US" altLang="ko-KR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 15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개 </a:t>
            </a:r>
            <a:r>
              <a:rPr lang="ko-KR" altLang="en-US" sz="1700" b="1" dirty="0" err="1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적립시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 음료 </a:t>
            </a:r>
            <a:r>
              <a:rPr lang="en-US" altLang="ko-KR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잔 무료 제공</a:t>
            </a:r>
            <a:r>
              <a:rPr lang="en-US" altLang="ko-KR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/ 30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개 </a:t>
            </a:r>
            <a:r>
              <a:rPr lang="ko-KR" altLang="en-US" sz="1700" b="1" dirty="0" err="1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적립시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1700" b="1" dirty="0" err="1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푸드코트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en-US" altLang="ko-KR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메뉴 무료제공</a:t>
            </a:r>
            <a:r>
              <a:rPr lang="en-US" altLang="ko-KR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!</a:t>
            </a:r>
          </a:p>
          <a:p>
            <a:pPr marL="420807" indent="-420807">
              <a:defRPr/>
            </a:pPr>
            <a:endParaRPr lang="en-US" altLang="ko-KR" sz="1700" b="1" dirty="0" smtClean="0">
              <a:solidFill>
                <a:srgbClr val="FF0000"/>
              </a:solidFill>
              <a:latin typeface="나눔바른고딕" pitchFamily="50" charset="-127"/>
              <a:ea typeface="나눔바른고딕" pitchFamily="50" charset="-127"/>
            </a:endParaRPr>
          </a:p>
          <a:p>
            <a:pPr marL="420807" indent="-420807">
              <a:defRPr/>
            </a:pPr>
            <a:r>
              <a:rPr lang="en-US" altLang="ko-KR" sz="1700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                       </a:t>
            </a:r>
          </a:p>
          <a:p>
            <a:pPr marL="420807" indent="-420807">
              <a:defRPr/>
            </a:pPr>
            <a:r>
              <a:rPr lang="en-US" altLang="ko-KR" sz="2900" dirty="0" smtClean="0">
                <a:latin typeface="CJ ONLYONE Bold" pitchFamily="18" charset="-127"/>
                <a:ea typeface="CJ ONLYONE Bold" pitchFamily="18" charset="-127"/>
              </a:rPr>
              <a:t>              </a:t>
            </a:r>
            <a:r>
              <a:rPr lang="ko-KR" altLang="en-US" sz="2900" dirty="0" smtClean="0">
                <a:latin typeface="CJ ONLYONE Bold" pitchFamily="18" charset="-127"/>
                <a:ea typeface="CJ ONLYONE Bold" pitchFamily="18" charset="-127"/>
              </a:rPr>
              <a:t> </a:t>
            </a:r>
            <a:endParaRPr lang="en-US" altLang="ko-KR" sz="2900" dirty="0" smtClean="0">
              <a:latin typeface="CJ ONLYONE Bold" pitchFamily="18" charset="-127"/>
              <a:ea typeface="CJ ONLYONE Bold" pitchFamily="18" charset="-127"/>
            </a:endParaRPr>
          </a:p>
          <a:p>
            <a:pPr marL="420807" indent="-420807">
              <a:defRPr/>
            </a:pPr>
            <a:r>
              <a:rPr lang="en-US" altLang="ko-KR" sz="2900" dirty="0" smtClean="0">
                <a:latin typeface="CJ ONLYONE Bold" pitchFamily="18" charset="-127"/>
                <a:ea typeface="CJ ONLYONE Bold" pitchFamily="18" charset="-127"/>
              </a:rPr>
              <a:t>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252</Words>
  <Application>Microsoft Office PowerPoint</Application>
  <PresentationFormat>A3 용지(297x420mm)</PresentationFormat>
  <Paragraphs>30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CJ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Freshway</dc:creator>
  <cp:lastModifiedBy>zzeangel</cp:lastModifiedBy>
  <cp:revision>12</cp:revision>
  <dcterms:created xsi:type="dcterms:W3CDTF">2014-06-23T08:36:36Z</dcterms:created>
  <dcterms:modified xsi:type="dcterms:W3CDTF">2016-08-24T03:08:50Z</dcterms:modified>
</cp:coreProperties>
</file>