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20FD0-F250-4837-A9DA-7E6A0CC19594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6C3F3-0F98-437F-A2E8-7DFB74406A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68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37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3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653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96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03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31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043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94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194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99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22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8891-1043-4761-AA80-ED41E44C7B81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06A1C-3397-4EF4-B0BE-A5AA313BF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665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   알      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n-ea"/>
              </a:rPr>
              <a:t>림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         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온수 공급 중단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</a:p>
          <a:p>
            <a:r>
              <a:rPr lang="en-US" altLang="ko-KR" sz="2000" dirty="0" smtClean="0"/>
              <a:t>  </a:t>
            </a:r>
            <a:r>
              <a:rPr lang="en-US" altLang="ko-KR" sz="3200" b="1" dirty="0" smtClean="0"/>
              <a:t>1.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일시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: 2016.02.22.(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 10:00 ~ 16:00 </a:t>
            </a:r>
          </a:p>
          <a:p>
            <a:r>
              <a:rPr lang="en-US" altLang="ko-KR" b="1" dirty="0" smtClean="0">
                <a:solidFill>
                  <a:srgbClr val="002060"/>
                </a:solidFill>
              </a:rPr>
              <a:t>       ※ </a:t>
            </a:r>
            <a:r>
              <a:rPr lang="ko-KR" altLang="en-US" b="1" dirty="0">
                <a:solidFill>
                  <a:srgbClr val="002060"/>
                </a:solidFill>
              </a:rPr>
              <a:t>일정은 상황에 따라 변경될 수 있습니다</a:t>
            </a:r>
            <a:r>
              <a:rPr lang="en-US" altLang="ko-KR" b="1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en-US" altLang="ko-KR" sz="3200" b="1" dirty="0" smtClean="0">
                <a:latin typeface="+mn-ea"/>
              </a:rPr>
              <a:t> 2</a:t>
            </a:r>
            <a:r>
              <a:rPr lang="en-US" altLang="ko-KR" sz="3200" b="1" dirty="0">
                <a:latin typeface="+mn-ea"/>
              </a:rPr>
              <a:t>. </a:t>
            </a:r>
            <a:r>
              <a:rPr lang="ko-KR" altLang="en-US" sz="3200" b="1" dirty="0" smtClean="0">
                <a:latin typeface="+mn-ea"/>
              </a:rPr>
              <a:t>해당 건물</a:t>
            </a:r>
            <a:r>
              <a:rPr lang="en-US" altLang="ko-KR" sz="3200" b="1" dirty="0" smtClean="0">
                <a:latin typeface="+mn-ea"/>
              </a:rPr>
              <a:t>: </a:t>
            </a:r>
            <a:r>
              <a:rPr lang="ko-KR" altLang="en-US" sz="3200" b="1" dirty="0" err="1" smtClean="0">
                <a:solidFill>
                  <a:srgbClr val="0070C0"/>
                </a:solidFill>
                <a:latin typeface="+mn-ea"/>
              </a:rPr>
              <a:t>향토관</a:t>
            </a:r>
            <a:r>
              <a:rPr lang="en-US" altLang="ko-KR" sz="3200" b="1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3200" b="1" dirty="0" smtClean="0">
                <a:solidFill>
                  <a:srgbClr val="0070C0"/>
                </a:solidFill>
                <a:latin typeface="+mn-ea"/>
              </a:rPr>
              <a:t>남</a:t>
            </a:r>
            <a:r>
              <a:rPr lang="en-US" altLang="ko-KR" sz="3200" b="1" dirty="0" smtClean="0">
                <a:solidFill>
                  <a:srgbClr val="0070C0"/>
                </a:solidFill>
                <a:latin typeface="+mn-ea"/>
              </a:rPr>
              <a:t>),(</a:t>
            </a:r>
            <a:r>
              <a:rPr lang="ko-KR" altLang="en-US" sz="3200" b="1" dirty="0" smtClean="0">
                <a:solidFill>
                  <a:srgbClr val="0070C0"/>
                </a:solidFill>
                <a:latin typeface="+mn-ea"/>
              </a:rPr>
              <a:t>여</a:t>
            </a:r>
            <a:r>
              <a:rPr lang="en-US" altLang="ko-KR" sz="3200" b="1" dirty="0" smtClean="0">
                <a:solidFill>
                  <a:srgbClr val="0070C0"/>
                </a:solidFill>
                <a:latin typeface="+mn-ea"/>
              </a:rPr>
              <a:t>)</a:t>
            </a:r>
          </a:p>
          <a:p>
            <a:endParaRPr lang="en-US" altLang="ko-KR" sz="1400" b="1" dirty="0" smtClean="0">
              <a:latin typeface="+mn-ea"/>
            </a:endParaRPr>
          </a:p>
          <a:p>
            <a:r>
              <a:rPr lang="en-US" altLang="ko-KR" sz="3200" b="1" dirty="0" smtClean="0">
                <a:latin typeface="+mn-ea"/>
              </a:rPr>
              <a:t> 3. </a:t>
            </a:r>
            <a:r>
              <a:rPr lang="ko-KR" altLang="en-US" sz="3200" b="1" dirty="0" smtClean="0">
                <a:latin typeface="+mn-ea"/>
              </a:rPr>
              <a:t>사유</a:t>
            </a:r>
            <a:r>
              <a:rPr lang="en-US" altLang="ko-KR" sz="3200" b="1" dirty="0" smtClean="0">
                <a:latin typeface="+mn-ea"/>
              </a:rPr>
              <a:t>: </a:t>
            </a:r>
            <a:r>
              <a:rPr lang="ko-KR" altLang="en-US" sz="3200" b="1" dirty="0" smtClean="0">
                <a:latin typeface="+mn-ea"/>
              </a:rPr>
              <a:t>온수공급 배관 수리공사 관련</a:t>
            </a:r>
            <a:endParaRPr lang="en-US" altLang="ko-KR" sz="3200" b="1" dirty="0" smtClean="0">
              <a:latin typeface="+mn-ea"/>
            </a:endParaRPr>
          </a:p>
          <a:p>
            <a:r>
              <a:rPr lang="en-US" altLang="ko-KR" sz="1200" b="1" dirty="0" smtClean="0">
                <a:latin typeface="+mn-ea"/>
              </a:rPr>
              <a:t>  </a:t>
            </a:r>
          </a:p>
          <a:p>
            <a:r>
              <a:rPr lang="en-US" altLang="ko-KR" sz="3200" b="1" dirty="0" smtClean="0">
                <a:latin typeface="+mn-ea"/>
              </a:rPr>
              <a:t> 4. </a:t>
            </a:r>
            <a:r>
              <a:rPr lang="ko-KR" altLang="en-US" sz="3200" b="1" dirty="0" smtClean="0">
                <a:latin typeface="+mn-ea"/>
              </a:rPr>
              <a:t>유의 사항</a:t>
            </a:r>
            <a:endParaRPr lang="en-US" altLang="ko-KR" sz="3200" b="1" dirty="0" smtClean="0">
              <a:latin typeface="+mn-ea"/>
            </a:endParaRPr>
          </a:p>
          <a:p>
            <a:r>
              <a:rPr lang="en-US" altLang="ko-KR" sz="3200" b="1" dirty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  </a:t>
            </a:r>
            <a:r>
              <a:rPr lang="ko-KR" altLang="en-US" sz="3200" b="1" dirty="0" smtClean="0">
                <a:latin typeface="+mn-ea"/>
              </a:rPr>
              <a:t>단수기간 동안 다소 불편하시더라도 원활한 공사 진행을 위하여 양해 </a:t>
            </a:r>
            <a:r>
              <a:rPr lang="ko-KR" altLang="en-US" sz="3200" b="1" dirty="0" err="1" smtClean="0">
                <a:latin typeface="+mn-ea"/>
              </a:rPr>
              <a:t>부탁드리며</a:t>
            </a:r>
            <a:r>
              <a:rPr lang="en-US" altLang="ko-KR" sz="3200" b="1" dirty="0" smtClean="0">
                <a:latin typeface="+mn-ea"/>
              </a:rPr>
              <a:t>, </a:t>
            </a:r>
            <a:r>
              <a:rPr lang="ko-KR" altLang="en-US" sz="3200" b="1" dirty="0" smtClean="0">
                <a:latin typeface="+mn-ea"/>
              </a:rPr>
              <a:t>협조하여 주시기 바랍니다</a:t>
            </a:r>
            <a:r>
              <a:rPr lang="en-US" altLang="ko-KR" sz="3200" b="1" dirty="0" smtClean="0">
                <a:latin typeface="+mn-ea"/>
              </a:rPr>
              <a:t>.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11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2016-02-16T12:39:29Z</dcterms:created>
  <dcterms:modified xsi:type="dcterms:W3CDTF">2016-02-16T12:39:54Z</dcterms:modified>
</cp:coreProperties>
</file>