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35310-8644-4F73-A586-31A8C7D1ABBF}" type="datetimeFigureOut">
              <a:rPr lang="ko-KR" altLang="en-US" smtClean="0"/>
              <a:t>2016-06-17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5DC22D-3F13-4441-87E3-DA19CC79F3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472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4213"/>
            <a:ext cx="4572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33768-5263-40CE-B0E7-D5814991A5E3}" type="datetimeFigureOut">
              <a:rPr lang="ko-KR" altLang="en-US" smtClean="0"/>
              <a:t>2016-06-17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FDEF-BC89-419C-BC14-585679DAD3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8085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33768-5263-40CE-B0E7-D5814991A5E3}" type="datetimeFigureOut">
              <a:rPr lang="ko-KR" altLang="en-US" smtClean="0"/>
              <a:t>2016-06-17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FDEF-BC89-419C-BC14-585679DAD3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0151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33768-5263-40CE-B0E7-D5814991A5E3}" type="datetimeFigureOut">
              <a:rPr lang="ko-KR" altLang="en-US" smtClean="0"/>
              <a:t>2016-06-17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FDEF-BC89-419C-BC14-585679DAD3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4158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33768-5263-40CE-B0E7-D5814991A5E3}" type="datetimeFigureOut">
              <a:rPr lang="ko-KR" altLang="en-US" smtClean="0"/>
              <a:t>2016-06-17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FDEF-BC89-419C-BC14-585679DAD3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0261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33768-5263-40CE-B0E7-D5814991A5E3}" type="datetimeFigureOut">
              <a:rPr lang="ko-KR" altLang="en-US" smtClean="0"/>
              <a:t>2016-06-17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FDEF-BC89-419C-BC14-585679DAD3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7398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33768-5263-40CE-B0E7-D5814991A5E3}" type="datetimeFigureOut">
              <a:rPr lang="ko-KR" altLang="en-US" smtClean="0"/>
              <a:t>2016-06-17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FDEF-BC89-419C-BC14-585679DAD3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1337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33768-5263-40CE-B0E7-D5814991A5E3}" type="datetimeFigureOut">
              <a:rPr lang="ko-KR" altLang="en-US" smtClean="0"/>
              <a:t>2016-06-17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FDEF-BC89-419C-BC14-585679DAD3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1703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33768-5263-40CE-B0E7-D5814991A5E3}" type="datetimeFigureOut">
              <a:rPr lang="ko-KR" altLang="en-US" smtClean="0"/>
              <a:t>2016-06-17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FDEF-BC89-419C-BC14-585679DAD3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4642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33768-5263-40CE-B0E7-D5814991A5E3}" type="datetimeFigureOut">
              <a:rPr lang="ko-KR" altLang="en-US" smtClean="0"/>
              <a:t>2016-06-17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FDEF-BC89-419C-BC14-585679DAD3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9918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33768-5263-40CE-B0E7-D5814991A5E3}" type="datetimeFigureOut">
              <a:rPr lang="ko-KR" altLang="en-US" smtClean="0"/>
              <a:t>2016-06-17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FDEF-BC89-419C-BC14-585679DAD3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0548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33768-5263-40CE-B0E7-D5814991A5E3}" type="datetimeFigureOut">
              <a:rPr lang="ko-KR" altLang="en-US" smtClean="0"/>
              <a:t>2016-06-17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FDEF-BC89-419C-BC14-585679DAD3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3863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33768-5263-40CE-B0E7-D5814991A5E3}" type="datetimeFigureOut">
              <a:rPr lang="ko-KR" altLang="en-US" smtClean="0"/>
              <a:t>2016-06-17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2FDEF-BC89-419C-BC14-585679DAD3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1780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7" y="6021288"/>
            <a:ext cx="5238787" cy="836712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-684584" y="-45169"/>
            <a:ext cx="9865112" cy="1100861"/>
            <a:chOff x="-684584" y="-45169"/>
            <a:chExt cx="9865112" cy="1100861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-684584" y="-45169"/>
              <a:ext cx="9433048" cy="830995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48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48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퇴사기간 주말 운영시간 안내</a:t>
              </a:r>
              <a:endParaRPr lang="ko-KR" altLang="en-US" sz="44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5721" y="939410"/>
            <a:ext cx="8246720" cy="1846657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18632" y="899850"/>
            <a:ext cx="8678199" cy="5278366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endParaRPr lang="en-US" altLang="ko-KR" sz="1700" b="1" u="sng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en-US" altLang="ko-KR" sz="2400" dirty="0" smtClean="0">
                <a:solidFill>
                  <a:srgbClr val="002060"/>
                </a:solidFill>
                <a:latin typeface="+mn-ea"/>
              </a:rPr>
              <a:t>        </a:t>
            </a:r>
          </a:p>
          <a:p>
            <a:endParaRPr lang="en-US" altLang="ko-KR" sz="4100" b="1" dirty="0" smtClean="0">
              <a:solidFill>
                <a:srgbClr val="002060"/>
              </a:solidFill>
            </a:endParaRPr>
          </a:p>
          <a:p>
            <a:r>
              <a:rPr lang="ko-KR" altLang="en-US" sz="4100" b="1" dirty="0" smtClean="0">
                <a:solidFill>
                  <a:srgbClr val="002060"/>
                </a:solidFill>
              </a:rPr>
              <a:t/>
            </a:r>
            <a:br>
              <a:rPr lang="ko-KR" altLang="en-US" sz="4100" b="1" dirty="0" smtClean="0">
                <a:solidFill>
                  <a:srgbClr val="002060"/>
                </a:solidFill>
              </a:rPr>
            </a:b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endParaRPr lang="en-US" altLang="ko-KR" sz="2400" b="1" dirty="0" smtClean="0"/>
          </a:p>
          <a:p>
            <a:endParaRPr lang="en-US" altLang="ko-KR" sz="1700" b="1" dirty="0" smtClean="0">
              <a:latin typeface="+mn-ea"/>
            </a:endParaRPr>
          </a:p>
          <a:p>
            <a:r>
              <a:rPr lang="ko-KR" altLang="en-US" sz="1700" b="1" dirty="0" smtClean="0"/>
              <a:t> </a:t>
            </a:r>
            <a:r>
              <a:rPr lang="ko-KR" altLang="en-US" sz="800" b="1" dirty="0" smtClean="0"/>
              <a:t> </a:t>
            </a:r>
            <a:endParaRPr lang="en-US" altLang="ko-KR" sz="800" b="1" dirty="0" smtClean="0"/>
          </a:p>
          <a:p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285720" y="857233"/>
            <a:ext cx="8858280" cy="4216537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</a:p>
          <a:p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2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7610" y="972788"/>
            <a:ext cx="8858279" cy="5555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2400" b="1" dirty="0" smtClean="0">
              <a:solidFill>
                <a:srgbClr val="FF0000"/>
              </a:solidFill>
              <a:latin typeface="+mj-ea"/>
              <a:ea typeface="+mj-ea"/>
              <a:cs typeface="굴림" pitchFamily="50" charset="-127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4400" b="1" dirty="0" smtClean="0">
                <a:solidFill>
                  <a:srgbClr val="FF0000"/>
                </a:solidFill>
                <a:latin typeface="+mj-ea"/>
                <a:ea typeface="+mj-ea"/>
                <a:cs typeface="굴림" pitchFamily="50" charset="-127"/>
              </a:rPr>
              <a:t>6</a:t>
            </a:r>
            <a:r>
              <a:rPr kumimoji="1" lang="ko-KR" altLang="en-US" sz="4400" b="1" dirty="0" smtClean="0">
                <a:solidFill>
                  <a:srgbClr val="FF0000"/>
                </a:solidFill>
                <a:latin typeface="+mj-ea"/>
                <a:ea typeface="+mj-ea"/>
                <a:cs typeface="굴림" pitchFamily="50" charset="-127"/>
              </a:rPr>
              <a:t>월 </a:t>
            </a:r>
            <a:r>
              <a:rPr kumimoji="1" lang="en-US" altLang="ko-KR" sz="4400" b="1" dirty="0" smtClean="0">
                <a:solidFill>
                  <a:srgbClr val="FF0000"/>
                </a:solidFill>
                <a:latin typeface="+mj-ea"/>
                <a:ea typeface="+mj-ea"/>
                <a:cs typeface="굴림" pitchFamily="50" charset="-127"/>
              </a:rPr>
              <a:t>18</a:t>
            </a:r>
            <a:r>
              <a:rPr kumimoji="1" lang="ko-KR" altLang="en-US" sz="4400" b="1" dirty="0" smtClean="0">
                <a:solidFill>
                  <a:srgbClr val="FF0000"/>
                </a:solidFill>
                <a:latin typeface="+mj-ea"/>
                <a:ea typeface="+mj-ea"/>
                <a:cs typeface="굴림" pitchFamily="50" charset="-127"/>
              </a:rPr>
              <a:t>일</a:t>
            </a:r>
            <a:r>
              <a:rPr kumimoji="1" lang="en-US" altLang="ko-KR" sz="4400" b="1" dirty="0" smtClean="0">
                <a:solidFill>
                  <a:srgbClr val="FF0000"/>
                </a:solidFill>
                <a:latin typeface="+mj-ea"/>
                <a:ea typeface="+mj-ea"/>
                <a:cs typeface="굴림" pitchFamily="50" charset="-127"/>
              </a:rPr>
              <a:t>(</a:t>
            </a:r>
            <a:r>
              <a:rPr kumimoji="1" lang="ko-KR" altLang="en-US" sz="4400" b="1" dirty="0" smtClean="0">
                <a:solidFill>
                  <a:srgbClr val="FF0000"/>
                </a:solidFill>
                <a:latin typeface="+mj-ea"/>
                <a:ea typeface="+mj-ea"/>
                <a:cs typeface="굴림" pitchFamily="50" charset="-127"/>
              </a:rPr>
              <a:t>토</a:t>
            </a:r>
            <a:r>
              <a:rPr kumimoji="1" lang="en-US" altLang="ko-KR" sz="4400" b="1" dirty="0" smtClean="0">
                <a:solidFill>
                  <a:srgbClr val="FF0000"/>
                </a:solidFill>
                <a:latin typeface="+mj-ea"/>
                <a:ea typeface="+mj-ea"/>
                <a:cs typeface="굴림" pitchFamily="50" charset="-127"/>
              </a:rPr>
              <a:t>)</a:t>
            </a:r>
            <a:r>
              <a:rPr kumimoji="1" lang="ko-KR" altLang="en-US" sz="4400" b="1" dirty="0" smtClean="0">
                <a:solidFill>
                  <a:srgbClr val="FF0000"/>
                </a:solidFill>
                <a:latin typeface="+mj-ea"/>
                <a:ea typeface="+mj-ea"/>
                <a:cs typeface="굴림" pitchFamily="50" charset="-127"/>
              </a:rPr>
              <a:t> </a:t>
            </a:r>
            <a:r>
              <a:rPr kumimoji="1" lang="en-US" altLang="ko-KR" sz="4400" b="1" dirty="0" smtClean="0">
                <a:solidFill>
                  <a:srgbClr val="FF0000"/>
                </a:solidFill>
                <a:latin typeface="+mj-ea"/>
                <a:ea typeface="+mj-ea"/>
                <a:cs typeface="굴림" pitchFamily="50" charset="-127"/>
              </a:rPr>
              <a:t>~ 6</a:t>
            </a:r>
            <a:r>
              <a:rPr kumimoji="1" lang="ko-KR" altLang="en-US" sz="4400" b="1" dirty="0" smtClean="0">
                <a:solidFill>
                  <a:srgbClr val="FF0000"/>
                </a:solidFill>
                <a:latin typeface="+mj-ea"/>
                <a:ea typeface="+mj-ea"/>
                <a:cs typeface="굴림" pitchFamily="50" charset="-127"/>
              </a:rPr>
              <a:t>월 </a:t>
            </a:r>
            <a:r>
              <a:rPr kumimoji="1" lang="en-US" altLang="ko-KR" sz="4400" b="1" dirty="0" smtClean="0">
                <a:solidFill>
                  <a:srgbClr val="FF0000"/>
                </a:solidFill>
                <a:latin typeface="+mj-ea"/>
                <a:ea typeface="+mj-ea"/>
                <a:cs typeface="굴림" pitchFamily="50" charset="-127"/>
              </a:rPr>
              <a:t>19</a:t>
            </a:r>
            <a:r>
              <a:rPr kumimoji="1" lang="ko-KR" altLang="en-US" sz="4400" b="1" dirty="0" smtClean="0">
                <a:solidFill>
                  <a:srgbClr val="FF0000"/>
                </a:solidFill>
                <a:latin typeface="+mj-ea"/>
                <a:ea typeface="+mj-ea"/>
                <a:cs typeface="굴림" pitchFamily="50" charset="-127"/>
              </a:rPr>
              <a:t>일</a:t>
            </a:r>
            <a:r>
              <a:rPr kumimoji="1" lang="en-US" altLang="ko-KR" sz="4400" b="1" dirty="0" smtClean="0">
                <a:solidFill>
                  <a:srgbClr val="FF0000"/>
                </a:solidFill>
                <a:latin typeface="+mj-ea"/>
                <a:ea typeface="+mj-ea"/>
                <a:cs typeface="굴림" pitchFamily="50" charset="-127"/>
              </a:rPr>
              <a:t>(</a:t>
            </a:r>
            <a:r>
              <a:rPr kumimoji="1" lang="ko-KR" altLang="en-US" sz="4400" b="1" dirty="0" smtClean="0">
                <a:solidFill>
                  <a:srgbClr val="FF0000"/>
                </a:solidFill>
                <a:latin typeface="+mj-ea"/>
                <a:ea typeface="+mj-ea"/>
                <a:cs typeface="굴림" pitchFamily="50" charset="-127"/>
              </a:rPr>
              <a:t>일</a:t>
            </a:r>
            <a:r>
              <a:rPr kumimoji="1" lang="en-US" altLang="ko-KR" sz="4400" b="1" dirty="0" smtClean="0">
                <a:solidFill>
                  <a:srgbClr val="FF0000"/>
                </a:solidFill>
                <a:latin typeface="+mj-ea"/>
                <a:ea typeface="+mj-ea"/>
                <a:cs typeface="굴림" pitchFamily="50" charset="-127"/>
              </a:rPr>
              <a:t>)</a:t>
            </a:r>
            <a:endParaRPr kumimoji="1" lang="en-US" altLang="ko-KR" sz="4400" b="1" dirty="0" smtClean="0">
              <a:solidFill>
                <a:srgbClr val="FF0000"/>
              </a:solidFill>
              <a:latin typeface="+mj-ea"/>
              <a:ea typeface="+mj-ea"/>
              <a:cs typeface="굴림" pitchFamily="50" charset="-127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600" b="1" dirty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marR="0" lvl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12:00~17:00</a:t>
            </a:r>
          </a:p>
          <a:p>
            <a:pPr marR="0" lvl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2000" b="1" dirty="0">
              <a:solidFill>
                <a:srgbClr val="FF0000"/>
              </a:solidFill>
              <a:latin typeface="+mn-ea"/>
              <a:cs typeface="굴림" pitchFamily="50" charset="-127"/>
            </a:endParaRPr>
          </a:p>
          <a:p>
            <a:pPr marR="0" lvl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ea"/>
                <a:cs typeface="굴림" pitchFamily="50" charset="-127"/>
              </a:rPr>
              <a:t>퇴사기간 </a:t>
            </a:r>
            <a:r>
              <a:rPr kumimoji="1" lang="ko-KR" alt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+mn-ea"/>
                <a:cs typeface="굴림" pitchFamily="50" charset="-127"/>
              </a:rPr>
              <a:t>주말동안</a:t>
            </a:r>
            <a:r>
              <a:rPr kumimoji="1" lang="ko-KR" alt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ea"/>
                <a:cs typeface="굴림" pitchFamily="50" charset="-127"/>
              </a:rPr>
              <a:t> 사생들의 편의 제공을 위하여 위와 같이 </a:t>
            </a:r>
            <a:r>
              <a:rPr kumimoji="1" lang="ko-KR" alt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운영시간을 연장</a:t>
            </a:r>
            <a:r>
              <a:rPr kumimoji="1" lang="ko-KR" alt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ea"/>
                <a:cs typeface="굴림" pitchFamily="50" charset="-127"/>
              </a:rPr>
              <a:t>하오니</a:t>
            </a:r>
            <a:endParaRPr kumimoji="1" lang="en-US" altLang="ko-KR" sz="3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en-US" sz="3600" b="1" dirty="0" smtClean="0">
                <a:solidFill>
                  <a:srgbClr val="002060"/>
                </a:solidFill>
                <a:latin typeface="+mn-ea"/>
                <a:cs typeface="굴림" pitchFamily="50" charset="-127"/>
              </a:rPr>
              <a:t>참조하여 주시기 바랍니다</a:t>
            </a:r>
            <a:r>
              <a:rPr kumimoji="1" lang="en-US" altLang="ko-KR" sz="3600" b="1" dirty="0" smtClean="0">
                <a:solidFill>
                  <a:srgbClr val="002060"/>
                </a:solidFill>
                <a:latin typeface="+mn-ea"/>
                <a:cs typeface="굴림" pitchFamily="50" charset="-127"/>
              </a:rPr>
              <a:t>.</a:t>
            </a:r>
            <a:r>
              <a:rPr kumimoji="1" lang="ko-KR" alt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ea"/>
                <a:cs typeface="굴림" pitchFamily="50" charset="-127"/>
              </a:rPr>
              <a:t> </a:t>
            </a:r>
            <a:endParaRPr kumimoji="1" lang="en-US" altLang="ko-KR" sz="3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7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7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36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※</a:t>
            </a:r>
            <a:r>
              <a:rPr kumimoji="1" lang="ko-KR" altLang="en-US" sz="36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문의</a:t>
            </a:r>
            <a:r>
              <a:rPr kumimoji="1" lang="en-US" altLang="ko-KR" sz="36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: 010-6508-3130(</a:t>
            </a:r>
            <a:r>
              <a:rPr kumimoji="1" lang="ko-KR" altLang="en-US" sz="36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담당자</a:t>
            </a:r>
            <a:r>
              <a:rPr kumimoji="1" lang="en-US" altLang="ko-KR" sz="36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)</a:t>
            </a:r>
            <a:endParaRPr kumimoji="1" lang="en-US" altLang="ko-KR" sz="36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/>
            </a:r>
            <a:br>
              <a:rPr kumimoji="1" lang="ko-KR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</a:br>
            <a:r>
              <a:rPr kumimoji="1" lang="ko-KR" altLang="ko-KR" sz="900" b="0" i="0" u="none" strike="noStrike" cap="none" normalizeH="0" baseline="0" dirty="0" smtClean="0">
                <a:ln>
                  <a:noFill/>
                </a:ln>
                <a:solidFill>
                  <a:srgbClr val="777777"/>
                </a:solidFill>
                <a:effectLst/>
                <a:latin typeface="굴림" pitchFamily="50" charset="-127"/>
                <a:ea typeface="򢬠 مb"/>
                <a:cs typeface="굴림" pitchFamily="50" charset="-127"/>
              </a:rPr>
              <a:t/>
            </a:r>
            <a:br>
              <a:rPr kumimoji="1" lang="ko-KR" altLang="ko-KR" sz="900" b="0" i="0" u="none" strike="noStrike" cap="none" normalizeH="0" baseline="0" dirty="0" smtClean="0">
                <a:ln>
                  <a:noFill/>
                </a:ln>
                <a:solidFill>
                  <a:srgbClr val="777777"/>
                </a:solidFill>
                <a:effectLst/>
                <a:latin typeface="굴림" pitchFamily="50" charset="-127"/>
                <a:ea typeface="򢬠 مb"/>
                <a:cs typeface="굴림" pitchFamily="50" charset="-127"/>
              </a:rPr>
            </a:b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0870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화면 슬라이드 쇼(4:3)</PresentationFormat>
  <Paragraphs>31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</cp:revision>
  <dcterms:created xsi:type="dcterms:W3CDTF">2016-06-17T01:08:14Z</dcterms:created>
  <dcterms:modified xsi:type="dcterms:W3CDTF">2016-06-17T01:08:41Z</dcterms:modified>
</cp:coreProperties>
</file>