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7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58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7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58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5949280"/>
            <a:ext cx="4828400" cy="899581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6000" b="1" dirty="0" smtClean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난방기 가동 안내</a:t>
              </a:r>
              <a:endParaRPr lang="ko-KR" altLang="en-US" sz="48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-29806" y="994079"/>
            <a:ext cx="9219638" cy="4955201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</a:t>
            </a:r>
            <a:endParaRPr lang="en-US" altLang="ko-KR" sz="2400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ko-KR" sz="4000" b="1" dirty="0" smtClean="0"/>
              <a:t> 1. </a:t>
            </a:r>
            <a:r>
              <a:rPr lang="ko-KR" altLang="en-US" sz="4000" b="1" dirty="0" smtClean="0"/>
              <a:t>난방기 </a:t>
            </a:r>
            <a:r>
              <a:rPr lang="ko-KR" altLang="en-US" sz="4000" b="1" dirty="0" smtClean="0"/>
              <a:t>가동 </a:t>
            </a:r>
            <a:r>
              <a:rPr lang="en-US" altLang="ko-KR" sz="4000" b="1" dirty="0" smtClean="0"/>
              <a:t>:</a:t>
            </a:r>
            <a:r>
              <a:rPr lang="ko-KR" altLang="en-US" sz="4000" b="1" dirty="0" smtClean="0"/>
              <a:t> 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2016.10.30(</a:t>
            </a:r>
            <a:r>
              <a:rPr lang="ko-KR" altLang="en-US" sz="4000" b="1" dirty="0" smtClean="0">
                <a:solidFill>
                  <a:srgbClr val="0070C0"/>
                </a:solidFill>
              </a:rPr>
              <a:t>일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)</a:t>
            </a:r>
            <a:r>
              <a:rPr lang="ko-KR" altLang="en-US" sz="4000" b="1" dirty="0" smtClean="0">
                <a:solidFill>
                  <a:srgbClr val="0070C0"/>
                </a:solidFill>
              </a:rPr>
              <a:t>부터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 </a:t>
            </a:r>
          </a:p>
          <a:p>
            <a:pPr marL="571500" indent="-571500">
              <a:buFont typeface="Arial" charset="0"/>
              <a:buChar char="•"/>
            </a:pPr>
            <a:endParaRPr lang="en-US" altLang="ko-KR" b="1" dirty="0" smtClean="0"/>
          </a:p>
          <a:p>
            <a:r>
              <a:rPr lang="en-US" altLang="ko-KR" sz="4000" b="1" dirty="0" smtClean="0"/>
              <a:t> 2. </a:t>
            </a:r>
            <a:r>
              <a:rPr lang="ko-KR" altLang="en-US" sz="4000" b="1" dirty="0" smtClean="0"/>
              <a:t>가동 시간 </a:t>
            </a:r>
            <a:r>
              <a:rPr lang="en-US" altLang="ko-KR" sz="4000" b="1" dirty="0" smtClean="0"/>
              <a:t>: 17:00~</a:t>
            </a:r>
            <a:r>
              <a:rPr lang="ko-KR" altLang="en-US" sz="4000" b="1" dirty="0" smtClean="0"/>
              <a:t>익일</a:t>
            </a:r>
            <a:r>
              <a:rPr lang="en-US" altLang="ko-KR" sz="4000" b="1" dirty="0" smtClean="0"/>
              <a:t>09:00</a:t>
            </a:r>
          </a:p>
          <a:p>
            <a:endParaRPr lang="en-US" altLang="ko-KR" b="1" dirty="0"/>
          </a:p>
          <a:p>
            <a:r>
              <a:rPr lang="en-US" altLang="ko-KR" sz="4000" b="1" dirty="0" smtClean="0"/>
              <a:t> 3. </a:t>
            </a:r>
            <a:r>
              <a:rPr lang="ko-KR" altLang="en-US" sz="4000" b="1" dirty="0" smtClean="0"/>
              <a:t>유의 사항</a:t>
            </a:r>
            <a:endParaRPr lang="en-US" altLang="ko-KR" sz="4000" b="1" dirty="0" smtClean="0"/>
          </a:p>
          <a:p>
            <a:r>
              <a:rPr lang="en-US" altLang="ko-KR" sz="4000" b="1" dirty="0"/>
              <a:t> </a:t>
            </a:r>
            <a:r>
              <a:rPr lang="en-US" altLang="ko-KR" sz="4000" b="1" dirty="0" smtClean="0"/>
              <a:t> </a:t>
            </a:r>
            <a:r>
              <a:rPr lang="ko-KR" altLang="en-US" sz="3200" b="1" dirty="0" smtClean="0"/>
              <a:t>가</a:t>
            </a:r>
            <a:r>
              <a:rPr lang="en-US" altLang="ko-KR" sz="3200" b="1" dirty="0" smtClean="0"/>
              <a:t>. </a:t>
            </a:r>
            <a:r>
              <a:rPr lang="ko-KR" altLang="en-US" sz="3200" b="1" dirty="0" smtClean="0"/>
              <a:t>난방 시간은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날씨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변화에 따라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탄력적 변동</a:t>
            </a:r>
            <a:endParaRPr lang="en-US" altLang="ko-KR" sz="3200" b="1" dirty="0" smtClean="0">
              <a:solidFill>
                <a:srgbClr val="FF0000"/>
              </a:solidFill>
            </a:endParaRPr>
          </a:p>
          <a:p>
            <a:r>
              <a:rPr lang="ko-KR" altLang="en-US" sz="3200" b="1" dirty="0" smtClean="0"/>
              <a:t>   나</a:t>
            </a:r>
            <a:r>
              <a:rPr lang="en-US" altLang="ko-KR" sz="3200" b="1" dirty="0" smtClean="0"/>
              <a:t>.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난방 가동까지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10~20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분 정도 소요</a:t>
            </a:r>
            <a:endParaRPr lang="en-US" altLang="ko-KR" sz="3200" b="1" dirty="0" smtClean="0">
              <a:solidFill>
                <a:srgbClr val="FF0000"/>
              </a:solidFill>
            </a:endParaRPr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 </a:t>
            </a:r>
            <a:r>
              <a:rPr lang="ko-KR" altLang="en-US" sz="3200" b="1" dirty="0" smtClean="0"/>
              <a:t>다</a:t>
            </a:r>
            <a:r>
              <a:rPr lang="en-US" altLang="ko-KR" sz="3200" b="1" dirty="0" smtClean="0"/>
              <a:t>. </a:t>
            </a:r>
            <a:r>
              <a:rPr lang="ko-KR" altLang="en-US" sz="3200" b="1" dirty="0" smtClean="0"/>
              <a:t>전기 누전 등 화재의 위험으로 인한 개별적 </a:t>
            </a:r>
            <a:endParaRPr lang="en-US" altLang="ko-KR" sz="3200" b="1" dirty="0" smtClean="0"/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      </a:t>
            </a:r>
            <a:r>
              <a:rPr lang="ko-KR" altLang="en-US" sz="3200" b="1" dirty="0" err="1" smtClean="0">
                <a:solidFill>
                  <a:srgbClr val="FF0000"/>
                </a:solidFill>
              </a:rPr>
              <a:t>온열기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사용 금지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48298" y="780386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8465" y="3507531"/>
            <a:ext cx="9001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68</Words>
  <Application>Microsoft Office PowerPoint</Application>
  <PresentationFormat>화면 슬라이드 쇼(4:3)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164</cp:revision>
  <cp:lastPrinted>2016-10-26T02:36:51Z</cp:lastPrinted>
  <dcterms:created xsi:type="dcterms:W3CDTF">2014-09-18T04:50:24Z</dcterms:created>
  <dcterms:modified xsi:type="dcterms:W3CDTF">2016-10-26T06:42:14Z</dcterms:modified>
</cp:coreProperties>
</file>