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6" r:id="rId2"/>
  </p:sldIdLst>
  <p:sldSz cx="9144000" cy="6858000" type="screen4x3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BDBDB"/>
    <a:srgbClr val="C9C9C9"/>
    <a:srgbClr val="063020"/>
    <a:srgbClr val="083A2B"/>
    <a:srgbClr val="0A4E39"/>
    <a:srgbClr val="104843"/>
    <a:srgbClr val="0E3E39"/>
    <a:srgbClr val="004A48"/>
    <a:srgbClr val="006666"/>
    <a:srgbClr val="00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7" d="100"/>
          <a:sy n="117" d="100"/>
        </p:scale>
        <p:origin x="-1512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19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60" y="0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/>
          <a:lstStyle>
            <a:lvl1pPr algn="r">
              <a:defRPr sz="1200"/>
            </a:lvl1pPr>
          </a:lstStyle>
          <a:p>
            <a:fld id="{E3073C27-9677-414C-94B7-F61A357E1FE2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2950"/>
            <a:ext cx="4962525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38" tIns="46770" rIns="93538" bIns="4677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60"/>
            <a:ext cx="5438140" cy="4466987"/>
          </a:xfrm>
          <a:prstGeom prst="rect">
            <a:avLst/>
          </a:prstGeom>
        </p:spPr>
        <p:txBody>
          <a:bodyPr vert="horz" lIns="93538" tIns="46770" rIns="93538" bIns="4677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19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60" y="9428585"/>
            <a:ext cx="2945659" cy="496332"/>
          </a:xfrm>
          <a:prstGeom prst="rect">
            <a:avLst/>
          </a:prstGeom>
        </p:spPr>
        <p:txBody>
          <a:bodyPr vert="horz" lIns="93538" tIns="46770" rIns="93538" bIns="46770" rtlCol="0" anchor="b"/>
          <a:lstStyle>
            <a:lvl1pPr algn="r">
              <a:defRPr sz="1200"/>
            </a:lvl1pPr>
          </a:lstStyle>
          <a:p>
            <a:fld id="{E1C88901-DCE2-4482-B862-76DE96E4BDA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58058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917575" y="742950"/>
            <a:ext cx="4962525" cy="3722688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27DFFB-4106-4CD4-837B-5A78CBDD2A4F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30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43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43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8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3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3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31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31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6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5" y="273055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6" y="1435105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6D11B-632F-446A-89F6-CC80A21299E4}" type="datetimeFigureOut">
              <a:rPr lang="ko-KR" altLang="en-US" smtClean="0"/>
              <a:pPr/>
              <a:t>2016-06-21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5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5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FE776-DC09-42A1-A31E-1603A7EA8D07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모서리가 둥근 직사각형 6"/>
          <p:cNvSpPr/>
          <p:nvPr/>
        </p:nvSpPr>
        <p:spPr>
          <a:xfrm>
            <a:off x="142845" y="857234"/>
            <a:ext cx="8858312" cy="5786478"/>
          </a:xfrm>
          <a:prstGeom prst="roundRect">
            <a:avLst>
              <a:gd name="adj" fmla="val 8303"/>
            </a:avLst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37" tIns="45719" rIns="91437" bIns="45719" rtlCol="0" anchor="ctr"/>
          <a:lstStyle/>
          <a:p>
            <a:endParaRPr lang="ko-KR" altLang="en-US" sz="1700" dirty="0"/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0" y="1"/>
            <a:ext cx="338548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7" tIns="45719" rIns="91437" bIns="45719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kumimoji="1" lang="en-US" altLang="ko-KR" dirty="0" smtClean="0">
                <a:latin typeface="굴림" pitchFamily="50" charset="-127"/>
                <a:ea typeface="굴림" pitchFamily="50" charset="-127"/>
              </a:rPr>
              <a:t>  </a:t>
            </a:r>
            <a:endParaRPr kumimoji="1" lang="ko-KR" altLang="ko-KR" dirty="0" smtClean="0">
              <a:latin typeface="굴림" pitchFamily="50" charset="-127"/>
              <a:ea typeface="굴림" pitchFamily="50" charset="-127"/>
            </a:endParaRPr>
          </a:p>
        </p:txBody>
      </p:sp>
      <p:pic>
        <p:nvPicPr>
          <p:cNvPr id="1026" name="Picture 2" descr="C:\Documents and Settings\user\바탕 화면\비호생활관-로고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50560" y="6282871"/>
            <a:ext cx="4828400" cy="565990"/>
          </a:xfrm>
          <a:prstGeom prst="rect">
            <a:avLst/>
          </a:prstGeom>
          <a:noFill/>
        </p:spPr>
      </p:pic>
      <p:grpSp>
        <p:nvGrpSpPr>
          <p:cNvPr id="2" name="그룹 1"/>
          <p:cNvGrpSpPr/>
          <p:nvPr/>
        </p:nvGrpSpPr>
        <p:grpSpPr>
          <a:xfrm>
            <a:off x="0" y="-187300"/>
            <a:ext cx="9180528" cy="1242992"/>
            <a:chOff x="0" y="-187300"/>
            <a:chExt cx="9180528" cy="1242992"/>
          </a:xfrm>
        </p:grpSpPr>
        <p:sp>
          <p:nvSpPr>
            <p:cNvPr id="4" name="Rectangle 28"/>
            <p:cNvSpPr>
              <a:spLocks noChangeArrowheads="1"/>
            </p:cNvSpPr>
            <p:nvPr/>
          </p:nvSpPr>
          <p:spPr bwMode="auto">
            <a:xfrm>
              <a:off x="0" y="0"/>
              <a:ext cx="9144000" cy="785794"/>
            </a:xfrm>
            <a:prstGeom prst="rect">
              <a:avLst/>
            </a:prstGeom>
            <a:solidFill>
              <a:srgbClr val="92D050"/>
            </a:solidFill>
            <a:ln w="9525">
              <a:noFill/>
              <a:miter lim="800000"/>
              <a:headEnd/>
              <a:tailEnd/>
            </a:ln>
          </p:spPr>
          <p:txBody>
            <a:bodyPr wrap="none" lIns="91437" tIns="45719" rIns="91437" bIns="45719" anchor="ctr"/>
            <a:lstStyle/>
            <a:p>
              <a:endParaRPr lang="ko-KR" altLang="ko-KR" sz="2400" dirty="0">
                <a:solidFill>
                  <a:schemeClr val="bg1"/>
                </a:solidFill>
                <a:latin typeface="HY울릉도M" pitchFamily="18" charset="-127"/>
                <a:ea typeface="HY울릉도M" pitchFamily="18" charset="-127"/>
              </a:endParaRPr>
            </a:p>
          </p:txBody>
        </p:sp>
        <p:pic>
          <p:nvPicPr>
            <p:cNvPr id="6" name="Picture 19" descr="UI"/>
            <p:cNvPicPr>
              <a:picLocks noChangeAspect="1" noChangeArrowheads="1"/>
            </p:cNvPicPr>
            <p:nvPr/>
          </p:nvPicPr>
          <p:blipFill>
            <a:blip r:embed="rId4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</a:blip>
            <a:srcRect/>
            <a:stretch>
              <a:fillRect/>
            </a:stretch>
          </p:blipFill>
          <p:spPr bwMode="auto">
            <a:xfrm>
              <a:off x="7532703" y="44454"/>
              <a:ext cx="1647825" cy="101123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3" name="TextBox 12"/>
            <p:cNvSpPr txBox="1"/>
            <p:nvPr/>
          </p:nvSpPr>
          <p:spPr>
            <a:xfrm>
              <a:off x="357160" y="-187300"/>
              <a:ext cx="7358115" cy="1015661"/>
            </a:xfrm>
            <a:prstGeom prst="rect">
              <a:avLst/>
            </a:prstGeom>
            <a:noFill/>
          </p:spPr>
          <p:txBody>
            <a:bodyPr wrap="square" lIns="91437" tIns="45719" rIns="91437" bIns="45719" rtlCol="0">
              <a:spAutoFit/>
            </a:bodyPr>
            <a:lstStyle/>
            <a:p>
              <a:pPr algn="ctr"/>
              <a:r>
                <a:rPr lang="ko-KR" altLang="en-US" sz="6000" b="1" dirty="0" smtClean="0">
                  <a:solidFill>
                    <a:schemeClr val="tx2"/>
                  </a:solidFill>
                  <a:latin typeface="맑은 고딕" pitchFamily="50" charset="-127"/>
                  <a:ea typeface="맑은 고딕" pitchFamily="50" charset="-127"/>
                </a:rPr>
                <a:t>    </a:t>
              </a:r>
              <a:r>
                <a:rPr lang="ko-KR" altLang="en-US" sz="4800" b="1" dirty="0" smtClean="0">
                  <a:latin typeface="맑은 고딕" pitchFamily="50" charset="-127"/>
                  <a:ea typeface="맑은 고딕" pitchFamily="50" charset="-127"/>
                </a:rPr>
                <a:t>공   지   사   항</a:t>
              </a:r>
              <a:endParaRPr lang="ko-KR" altLang="en-US" sz="4800" b="1" dirty="0">
                <a:latin typeface="맑은 고딕" pitchFamily="50" charset="-127"/>
                <a:ea typeface="맑은 고딕" pitchFamily="50" charset="-127"/>
              </a:endParaRPr>
            </a:p>
          </p:txBody>
        </p:sp>
      </p:grpSp>
      <p:sp>
        <p:nvSpPr>
          <p:cNvPr id="10" name="TextBox 9"/>
          <p:cNvSpPr txBox="1"/>
          <p:nvPr/>
        </p:nvSpPr>
        <p:spPr>
          <a:xfrm>
            <a:off x="285721" y="939410"/>
            <a:ext cx="8246720" cy="1846657"/>
          </a:xfrm>
          <a:prstGeom prst="rect">
            <a:avLst/>
          </a:prstGeom>
          <a:noFill/>
        </p:spPr>
        <p:txBody>
          <a:bodyPr wrap="square" lIns="91437" tIns="45719" rIns="91437" bIns="45719" rtlCol="0">
            <a:spAutoFit/>
          </a:bodyPr>
          <a:lstStyle/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en-US" altLang="ko-KR" sz="3200" b="1" dirty="0" smtClean="0"/>
          </a:p>
          <a:p>
            <a:pPr algn="ctr"/>
            <a:endParaRPr lang="ko-KR" altLang="en-US" dirty="0"/>
          </a:p>
        </p:txBody>
      </p:sp>
      <p:sp>
        <p:nvSpPr>
          <p:cNvPr id="14" name="직사각형 13"/>
          <p:cNvSpPr/>
          <p:nvPr/>
        </p:nvSpPr>
        <p:spPr>
          <a:xfrm>
            <a:off x="214294" y="857233"/>
            <a:ext cx="8678199" cy="5278366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pPr algn="ctr"/>
            <a:endParaRPr lang="en-US" altLang="ko-KR" sz="1700" b="1" u="sng" dirty="0" smtClean="0">
              <a:solidFill>
                <a:srgbClr val="FF0000"/>
              </a:solidFill>
              <a:latin typeface="돋움" pitchFamily="50" charset="-127"/>
              <a:ea typeface="돋움" pitchFamily="50" charset="-127"/>
            </a:endParaRPr>
          </a:p>
          <a:p>
            <a:pPr algn="ctr"/>
            <a:r>
              <a:rPr lang="en-US" altLang="ko-KR" sz="2400" dirty="0" smtClean="0">
                <a:solidFill>
                  <a:srgbClr val="002060"/>
                </a:solidFill>
                <a:latin typeface="+mn-ea"/>
              </a:rPr>
              <a:t>        </a:t>
            </a:r>
          </a:p>
          <a:p>
            <a:endParaRPr lang="en-US" altLang="ko-KR" sz="4100" b="1" dirty="0" smtClean="0">
              <a:solidFill>
                <a:srgbClr val="002060"/>
              </a:solidFill>
            </a:endParaRPr>
          </a:p>
          <a:p>
            <a:r>
              <a:rPr lang="ko-KR" altLang="en-US" sz="4100" b="1" dirty="0" smtClean="0">
                <a:solidFill>
                  <a:srgbClr val="002060"/>
                </a:solidFill>
              </a:rPr>
              <a:t/>
            </a:r>
            <a:br>
              <a:rPr lang="ko-KR" altLang="en-US" sz="4100" b="1" dirty="0" smtClean="0">
                <a:solidFill>
                  <a:srgbClr val="002060"/>
                </a:solidFill>
              </a:rPr>
            </a:br>
            <a:r>
              <a:rPr lang="ko-KR" altLang="en-US" sz="2400" dirty="0" smtClean="0"/>
              <a:t/>
            </a:r>
            <a:br>
              <a:rPr lang="ko-KR" altLang="en-US" sz="2400" dirty="0" smtClean="0"/>
            </a:br>
            <a:r>
              <a:rPr lang="ko-KR" altLang="en-US" sz="2400" dirty="0" smtClean="0"/>
              <a:t> </a:t>
            </a:r>
            <a:endParaRPr lang="en-US" altLang="ko-KR" sz="2400" b="1" dirty="0" smtClean="0"/>
          </a:p>
          <a:p>
            <a:endParaRPr lang="en-US" altLang="ko-KR" sz="1700" b="1" dirty="0" smtClean="0">
              <a:latin typeface="+mn-ea"/>
            </a:endParaRPr>
          </a:p>
          <a:p>
            <a:r>
              <a:rPr lang="ko-KR" altLang="en-US" sz="1700" b="1" dirty="0" smtClean="0"/>
              <a:t> </a:t>
            </a:r>
            <a:r>
              <a:rPr lang="ko-KR" altLang="en-US" sz="800" b="1" dirty="0" smtClean="0"/>
              <a:t> </a:t>
            </a:r>
            <a:endParaRPr lang="en-US" altLang="ko-KR" sz="800" b="1" dirty="0" smtClean="0"/>
          </a:p>
          <a:p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b="1" dirty="0" smtClean="0"/>
              <a:t>    </a:t>
            </a:r>
            <a:br>
              <a:rPr lang="en-US" altLang="ko-KR" sz="2400" b="1" dirty="0" smtClean="0"/>
            </a:br>
            <a:r>
              <a:rPr lang="en-US" altLang="ko-KR" sz="2400" b="1" dirty="0" smtClean="0"/>
              <a:t/>
            </a:r>
            <a:br>
              <a:rPr lang="en-US" altLang="ko-KR" sz="2400" b="1" dirty="0" smtClean="0"/>
            </a:br>
            <a:r>
              <a:rPr lang="en-US" altLang="ko-KR" sz="2400" dirty="0" smtClean="0"/>
              <a:t> </a:t>
            </a:r>
            <a:r>
              <a:rPr lang="ko-KR" altLang="en-US" sz="2800" b="1" dirty="0" smtClean="0"/>
              <a:t/>
            </a:r>
            <a:br>
              <a:rPr lang="ko-KR" altLang="en-US" sz="2800" b="1" dirty="0" smtClean="0"/>
            </a:br>
            <a:r>
              <a:rPr lang="en-US" altLang="ko-KR" b="1" dirty="0" smtClean="0"/>
              <a:t/>
            </a:r>
            <a:br>
              <a:rPr lang="en-US" altLang="ko-KR" b="1" dirty="0" smtClean="0"/>
            </a:br>
            <a:endParaRPr lang="ko-KR" altLang="en-US" b="1" dirty="0"/>
          </a:p>
        </p:txBody>
      </p:sp>
      <p:sp>
        <p:nvSpPr>
          <p:cNvPr id="12" name="직사각형 11"/>
          <p:cNvSpPr/>
          <p:nvPr/>
        </p:nvSpPr>
        <p:spPr>
          <a:xfrm>
            <a:off x="285720" y="857233"/>
            <a:ext cx="8858280" cy="4216537"/>
          </a:xfrm>
          <a:prstGeom prst="rect">
            <a:avLst/>
          </a:prstGeom>
        </p:spPr>
        <p:txBody>
          <a:bodyPr wrap="square" lIns="91437" tIns="45719" rIns="91437" bIns="45719">
            <a:spAutoFit/>
          </a:bodyPr>
          <a:lstStyle/>
          <a:p>
            <a:endParaRPr lang="en-US" altLang="ko-KR" sz="1600" b="1" dirty="0">
              <a:solidFill>
                <a:srgbClr val="FF0000"/>
              </a:solidFill>
            </a:endParaRPr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endParaRPr lang="en-US" altLang="ko-KR" sz="3600" b="1" dirty="0" smtClean="0"/>
          </a:p>
          <a:p>
            <a:r>
              <a:rPr lang="en-US" altLang="ko-KR" sz="3600" b="1" dirty="0" smtClean="0"/>
              <a:t> </a:t>
            </a:r>
          </a:p>
          <a:p>
            <a:endParaRPr lang="en-US" altLang="ko-KR" sz="3600" b="1" dirty="0" smtClean="0">
              <a:solidFill>
                <a:srgbClr val="FF0000"/>
              </a:solidFill>
            </a:endParaRPr>
          </a:p>
          <a:p>
            <a:r>
              <a:rPr lang="en-US" altLang="ko-KR" sz="3600" b="1" dirty="0" smtClean="0">
                <a:solidFill>
                  <a:srgbClr val="FF0000"/>
                </a:solidFill>
              </a:rPr>
              <a:t> </a:t>
            </a:r>
            <a:endParaRPr lang="en-US" altLang="ko-KR" sz="32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97718" y="1026578"/>
            <a:ext cx="9001154" cy="47936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ko-KR" altLang="en-US" sz="4400" b="1" dirty="0" smtClean="0">
                <a:solidFill>
                  <a:srgbClr val="002060"/>
                </a:solidFill>
                <a:latin typeface="+mj-ea"/>
                <a:ea typeface="+mj-ea"/>
                <a:cs typeface="굴림" pitchFamily="50" charset="-127"/>
              </a:rPr>
              <a:t>냉방기 수리공사 안내</a:t>
            </a:r>
            <a:endParaRPr kumimoji="1" lang="en-US" altLang="ko-KR" sz="4400" b="1" dirty="0" smtClean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0" marR="0" lvl="0" indent="0" algn="ctr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ko-KR" sz="1050" b="1" dirty="0">
              <a:solidFill>
                <a:srgbClr val="002060"/>
              </a:solidFill>
              <a:latin typeface="+mj-ea"/>
              <a:ea typeface="+mj-ea"/>
              <a:cs typeface="굴림" pitchFamily="50" charset="-127"/>
            </a:endParaRPr>
          </a:p>
          <a:p>
            <a:pPr marL="514350" indent="-514350" fontAlgn="base">
              <a:spcBef>
                <a:spcPct val="0"/>
              </a:spcBef>
              <a:spcAft>
                <a:spcPct val="0"/>
              </a:spcAft>
              <a:buFontTx/>
              <a:buAutoNum type="arabicPeriod"/>
            </a:pPr>
            <a:r>
              <a:rPr kumimoji="1" lang="ko-KR" altLang="en-US" sz="3200" b="1" dirty="0" smtClean="0">
                <a:latin typeface="+mn-ea"/>
                <a:cs typeface="굴림" pitchFamily="50" charset="-127"/>
              </a:rPr>
              <a:t>일</a:t>
            </a:r>
            <a:r>
              <a:rPr kumimoji="1" lang="ko-KR" altLang="en-US" sz="3200" b="1" dirty="0">
                <a:latin typeface="+mn-ea"/>
                <a:cs typeface="굴림" pitchFamily="50" charset="-127"/>
              </a:rPr>
              <a:t>시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 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201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6</a:t>
            </a:r>
            <a:r>
              <a:rPr kumimoji="1" lang="ko-KR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.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 06.22(</a:t>
            </a:r>
            <a:r>
              <a:rPr kumimoji="1" lang="ko-KR" altLang="en-US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수</a:t>
            </a:r>
            <a:r>
              <a:rPr kumimoji="1" lang="en-US" altLang="ko-KR" sz="32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+mn-ea"/>
                <a:cs typeface="굴림" pitchFamily="50" charset="-127"/>
              </a:rPr>
              <a:t>) 09:00~17:00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  <a:t/>
            </a:r>
            <a:br>
              <a:rPr kumimoji="1" lang="ko-KR" altLang="ko-KR" sz="700" dirty="0">
                <a:latin typeface="굴림" pitchFamily="50" charset="-127"/>
                <a:ea typeface="򢬠 مb"/>
                <a:cs typeface="굴림" pitchFamily="50" charset="-127"/>
              </a:rPr>
            </a:br>
            <a:endParaRPr lang="ko-KR" altLang="en-US" sz="2400" b="1" i="1" dirty="0">
              <a:solidFill>
                <a:srgbClr val="002060"/>
              </a:solidFill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2. 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대상건물</a:t>
            </a: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: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신애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1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호관                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(202,204,302,306,307,327,411,421,531)</a:t>
            </a: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endParaRPr kumimoji="1" lang="en-US" altLang="ko-KR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3.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사유 </a:t>
            </a:r>
            <a:r>
              <a:rPr kumimoji="1" lang="en-US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: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냉방기 부속교체 및 시운전</a:t>
            </a:r>
            <a:endParaRPr kumimoji="1" lang="en-US" altLang="ko-KR" sz="28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/>
            </a:r>
            <a:br>
              <a:rPr kumimoji="1" lang="ko-KR" altLang="ko-KR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</a:br>
            <a:r>
              <a:rPr kumimoji="1" lang="ko-KR" altLang="ko-KR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4. </a:t>
            </a:r>
            <a:r>
              <a:rPr kumimoji="1" lang="ko-KR" altLang="en-US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+mn-ea"/>
                <a:cs typeface="굴림" pitchFamily="50" charset="-127"/>
              </a:rPr>
              <a:t>작업기간 중 냉방가동이 중단되며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18:00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이후에는 </a:t>
            </a:r>
            <a:endParaRPr kumimoji="1" lang="en-US" altLang="ko-KR" sz="2800" b="1" dirty="0" smtClean="0">
              <a:latin typeface="+mn-ea"/>
              <a:cs typeface="굴림" pitchFamily="50" charset="-127"/>
            </a:endParaRPr>
          </a:p>
          <a:p>
            <a:pPr marR="0" lvl="0" algn="l" defTabSz="914400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1" lang="en-US" altLang="ko-KR" sz="2800" b="1" dirty="0">
                <a:latin typeface="+mn-ea"/>
                <a:cs typeface="굴림" pitchFamily="50" charset="-127"/>
              </a:rPr>
              <a:t> </a:t>
            </a:r>
            <a:r>
              <a:rPr kumimoji="1" lang="en-US" altLang="ko-KR" sz="2800" b="1" dirty="0" smtClean="0">
                <a:latin typeface="+mn-ea"/>
                <a:cs typeface="굴림" pitchFamily="50" charset="-127"/>
              </a:rPr>
              <a:t>  </a:t>
            </a:r>
            <a:r>
              <a:rPr kumimoji="1" lang="ko-KR" altLang="en-US" sz="2800" b="1" dirty="0" smtClean="0">
                <a:latin typeface="+mn-ea"/>
                <a:cs typeface="굴림" pitchFamily="50" charset="-127"/>
              </a:rPr>
              <a:t>정상가동 예정 입니다</a:t>
            </a:r>
            <a:r>
              <a:rPr kumimoji="1" lang="en-US" altLang="ko-KR" sz="2800" b="1" u="sng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.(</a:t>
            </a:r>
            <a:r>
              <a:rPr kumimoji="1" lang="ko-KR" altLang="en-US" sz="2800" b="1" u="sng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삼성전자 무상수리</a:t>
            </a:r>
            <a:r>
              <a:rPr kumimoji="1" lang="en-US" altLang="ko-KR" sz="2800" b="1" u="sng" dirty="0" smtClean="0">
                <a:solidFill>
                  <a:srgbClr val="FF0000"/>
                </a:solidFill>
                <a:latin typeface="+mn-ea"/>
                <a:cs typeface="굴림" pitchFamily="50" charset="-127"/>
              </a:rPr>
              <a:t>)</a:t>
            </a:r>
            <a:endParaRPr kumimoji="1" lang="ko-KR" altLang="ko-KR" sz="1600" b="0" i="0" u="sng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굴림" pitchFamily="50" charset="-127"/>
              <a:ea typeface="굴림" pitchFamily="50" charset="-127"/>
              <a:cs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659573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3835</TotalTime>
  <Words>23</Words>
  <Application>Microsoft Office PowerPoint</Application>
  <PresentationFormat>화면 슬라이드 쇼(4:3)</PresentationFormat>
  <Paragraphs>27</Paragraphs>
  <Slides>1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Company>Univ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162</cp:revision>
  <cp:lastPrinted>2016-03-03T00:06:14Z</cp:lastPrinted>
  <dcterms:created xsi:type="dcterms:W3CDTF">2014-09-18T04:50:24Z</dcterms:created>
  <dcterms:modified xsi:type="dcterms:W3CDTF">2016-06-21T12:25:06Z</dcterms:modified>
</cp:coreProperties>
</file>