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915" y="6093297"/>
            <a:ext cx="4828400" cy="710006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976564"/>
            <a:ext cx="900115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냉</a:t>
            </a:r>
            <a:r>
              <a:rPr kumimoji="1" lang="en-US" altLang="ko-KR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,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난방기 설치공사 안내</a:t>
            </a:r>
            <a:endParaRPr kumimoji="1" lang="en-US" altLang="ko-KR" sz="4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8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기간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04.29(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금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)~30(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토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호관 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ea"/>
                <a:cs typeface="굴림" pitchFamily="50" charset="-127"/>
              </a:rPr>
              <a:t>층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ea"/>
                <a:cs typeface="굴림" pitchFamily="50" charset="-127"/>
              </a:rPr>
              <a:t>5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ea"/>
                <a:cs typeface="굴림" pitchFamily="50" charset="-127"/>
              </a:rPr>
              <a:t>개실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3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냉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,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난방기 증설작업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4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공사업체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i="0" u="none" strike="noStrike" cap="none" normalizeH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삼성  </a:t>
            </a:r>
            <a:r>
              <a:rPr kumimoji="1" lang="ko-KR" altLang="en-US" sz="3200" b="1" i="0" u="none" strike="noStrike" cap="none" normalizeH="0" dirty="0" err="1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냉공조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ENG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3985</TotalTime>
  <Words>33</Words>
  <Application>Microsoft Office PowerPoint</Application>
  <PresentationFormat>화면 슬라이드 쇼(4:3)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169</cp:revision>
  <cp:lastPrinted>2016-04-26T07:45:48Z</cp:lastPrinted>
  <dcterms:created xsi:type="dcterms:W3CDTF">2014-09-18T04:50:24Z</dcterms:created>
  <dcterms:modified xsi:type="dcterms:W3CDTF">2016-04-26T07:47:47Z</dcterms:modified>
</cp:coreProperties>
</file>