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73A1C569-C51F-458C-B891-7F0F29F1C877}" type="datetimeFigureOut">
              <a:rPr lang="ko-KR" altLang="en-US" smtClean="0"/>
              <a:pPr/>
              <a:t>2016-09-09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3113" tIns="46557" rIns="93113" bIns="46557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4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6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8E6C2C01-DB21-4C03-AEAE-B768DCC897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033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2016-09-09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2016-09-09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2016-09-09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2016-09-09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2016-09-09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2016-09-09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1ED0-4A86-432E-9883-69F98FDB9712}" type="datetimeFigureOut">
              <a:rPr lang="ko-KR" altLang="en-US" smtClean="0"/>
              <a:pPr/>
              <a:t>2016-09-09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928925" y="16354"/>
            <a:ext cx="36433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b="1" dirty="0" smtClean="0">
                <a:solidFill>
                  <a:schemeClr val="tx2"/>
                </a:solidFill>
                <a:latin typeface="+mj-ea"/>
                <a:ea typeface="+mj-ea"/>
              </a:rPr>
              <a:t>공 지 사 항</a:t>
            </a:r>
            <a:endParaRPr lang="ko-KR" altLang="en-US" sz="4400" b="1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51520" y="857233"/>
            <a:ext cx="864096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      </a:t>
            </a:r>
            <a:r>
              <a:rPr lang="en-US" altLang="ko-KR" sz="4400" b="1" dirty="0">
                <a:solidFill>
                  <a:srgbClr val="002060"/>
                </a:solidFill>
                <a:latin typeface="+mn-ea"/>
              </a:rPr>
              <a:t>9</a:t>
            </a:r>
            <a:r>
              <a:rPr lang="ko-KR" altLang="en-US" sz="4400" b="1" dirty="0" smtClean="0">
                <a:solidFill>
                  <a:srgbClr val="002060"/>
                </a:solidFill>
                <a:latin typeface="+mn-ea"/>
              </a:rPr>
              <a:t>월 </a:t>
            </a:r>
            <a:r>
              <a:rPr lang="ko-KR" altLang="en-US" sz="4400" b="1" dirty="0" smtClean="0">
                <a:solidFill>
                  <a:srgbClr val="002060"/>
                </a:solidFill>
                <a:latin typeface="+mn-ea"/>
              </a:rPr>
              <a:t>정기 방역 실시 안내</a:t>
            </a:r>
            <a:r>
              <a:rPr lang="en-US" altLang="ko-KR" sz="2400" dirty="0" smtClean="0">
                <a:latin typeface="+mn-ea"/>
              </a:rPr>
              <a:t/>
            </a:r>
            <a:br>
              <a:rPr lang="en-US" altLang="ko-KR" sz="2400" dirty="0" smtClean="0">
                <a:latin typeface="+mn-ea"/>
              </a:rPr>
            </a:br>
            <a:r>
              <a:rPr lang="en-US" altLang="ko-KR" sz="1000" dirty="0" smtClean="0"/>
              <a:t> 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> </a:t>
            </a:r>
            <a:r>
              <a:rPr lang="en-US" altLang="ko-KR" sz="500" dirty="0" smtClean="0"/>
              <a:t>          </a:t>
            </a:r>
            <a:r>
              <a:rPr lang="en-US" altLang="ko-KR" sz="2000" b="1" dirty="0" smtClean="0"/>
              <a:t>-</a:t>
            </a:r>
            <a:r>
              <a:rPr lang="en-US" altLang="ko-KR" sz="2400" dirty="0" smtClean="0"/>
              <a:t> </a:t>
            </a:r>
            <a:r>
              <a:rPr lang="ko-KR" altLang="en-US" sz="2000" b="1" dirty="0" smtClean="0"/>
              <a:t>일시 </a:t>
            </a:r>
            <a:r>
              <a:rPr lang="en-US" altLang="ko-KR" sz="2000" b="1" dirty="0" smtClean="0"/>
              <a:t>: </a:t>
            </a:r>
            <a:r>
              <a:rPr lang="en-US" altLang="ko-KR" sz="2000" b="1" dirty="0" smtClean="0"/>
              <a:t>9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21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/>
              <a:t>수</a:t>
            </a:r>
            <a:r>
              <a:rPr lang="en-US" altLang="ko-KR" sz="2000" b="1" dirty="0" smtClean="0"/>
              <a:t>) </a:t>
            </a:r>
            <a:r>
              <a:rPr lang="en-US" altLang="ko-KR" sz="2000" b="1" dirty="0" smtClean="0"/>
              <a:t>~ </a:t>
            </a:r>
            <a:r>
              <a:rPr lang="en-US" altLang="ko-KR" sz="2000" b="1" dirty="0" smtClean="0"/>
              <a:t>9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22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/>
              <a:t>목</a:t>
            </a:r>
            <a:r>
              <a:rPr lang="en-US" altLang="ko-KR" sz="2000" b="1" dirty="0" smtClean="0"/>
              <a:t>)</a:t>
            </a:r>
            <a:endParaRPr lang="en-US" altLang="ko-KR" sz="2000" b="1" dirty="0" smtClean="0"/>
          </a:p>
          <a:p>
            <a:r>
              <a:rPr lang="en-US" altLang="ko-KR" sz="900" b="1" dirty="0" smtClean="0"/>
              <a:t> </a:t>
            </a:r>
            <a:r>
              <a:rPr lang="en-US" altLang="ko-KR" sz="2000" b="1" dirty="0" smtClean="0"/>
              <a:t>   - </a:t>
            </a:r>
            <a:r>
              <a:rPr lang="ko-KR" altLang="en-US" sz="2000" b="1" dirty="0" smtClean="0"/>
              <a:t>시간 </a:t>
            </a:r>
            <a:r>
              <a:rPr lang="en-US" altLang="ko-KR" sz="2000" b="1" dirty="0" smtClean="0"/>
              <a:t>: </a:t>
            </a:r>
            <a:r>
              <a:rPr lang="ko-KR" altLang="en-US" sz="2000" b="1" dirty="0" smtClean="0"/>
              <a:t>오전 </a:t>
            </a:r>
            <a:r>
              <a:rPr lang="en-US" altLang="ko-KR" sz="2000" b="1" dirty="0" smtClean="0"/>
              <a:t>9</a:t>
            </a:r>
            <a:r>
              <a:rPr lang="ko-KR" altLang="en-US" sz="2000" b="1" dirty="0" smtClean="0"/>
              <a:t>시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분 </a:t>
            </a:r>
            <a:r>
              <a:rPr lang="en-US" altLang="ko-KR" sz="2000" b="1" dirty="0" smtClean="0"/>
              <a:t>~ </a:t>
            </a:r>
            <a:r>
              <a:rPr lang="ko-KR" altLang="en-US" sz="2000" b="1" dirty="0" smtClean="0"/>
              <a:t>오후 </a:t>
            </a:r>
            <a:r>
              <a:rPr lang="en-US" altLang="ko-KR" sz="2000" b="1" dirty="0" smtClean="0"/>
              <a:t>5</a:t>
            </a:r>
            <a:r>
              <a:rPr lang="ko-KR" altLang="en-US" sz="2000" b="1" dirty="0" smtClean="0"/>
              <a:t>시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분 </a:t>
            </a:r>
            <a:br>
              <a:rPr lang="ko-KR" altLang="en-US" sz="2000" b="1" dirty="0" smtClean="0"/>
            </a:br>
            <a:r>
              <a:rPr lang="ko-KR" altLang="en-US" sz="900" b="1" dirty="0" smtClean="0"/>
              <a:t> </a:t>
            </a:r>
            <a:r>
              <a:rPr lang="ko-KR" altLang="en-US" sz="2000" b="1" dirty="0" smtClean="0"/>
              <a:t>   </a:t>
            </a:r>
            <a:r>
              <a:rPr lang="en-US" altLang="ko-KR" sz="2000" b="1" dirty="0" smtClean="0"/>
              <a:t>- </a:t>
            </a:r>
            <a:r>
              <a:rPr lang="ko-KR" altLang="en-US" sz="2000" b="1" dirty="0" smtClean="0"/>
              <a:t>해당 호관 </a:t>
            </a:r>
            <a:r>
              <a:rPr lang="en-US" altLang="ko-KR" sz="2000" b="1" dirty="0" smtClean="0"/>
              <a:t> </a:t>
            </a:r>
          </a:p>
          <a:p>
            <a:r>
              <a:rPr lang="ko-KR" altLang="en-US" sz="2400" dirty="0" smtClean="0"/>
              <a:t>▷ </a:t>
            </a:r>
            <a:r>
              <a:rPr lang="en-US" altLang="ko-KR" sz="2400" b="1" dirty="0"/>
              <a:t>9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21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/>
              <a:t>수</a:t>
            </a:r>
            <a:r>
              <a:rPr lang="en-US" altLang="ko-KR" sz="2400" b="1" dirty="0" smtClean="0"/>
              <a:t>)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후생관 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오전</a:t>
            </a:r>
          </a:p>
          <a:p>
            <a:r>
              <a:rPr lang="ko-KR" altLang="en-US" sz="2400" b="1" dirty="0" smtClean="0"/>
              <a:t>                       입지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5                              - </a:t>
            </a:r>
            <a:r>
              <a:rPr lang="ko-KR" altLang="en-US" sz="2400" b="1" dirty="0" smtClean="0"/>
              <a:t>오후</a:t>
            </a:r>
          </a:p>
          <a:p>
            <a:r>
              <a:rPr lang="ko-KR" altLang="en-US" sz="1000" b="1" dirty="0" smtClean="0"/>
              <a:t> </a:t>
            </a:r>
            <a:endParaRPr lang="en-US" altLang="ko-KR" sz="1000" b="1" dirty="0" smtClean="0"/>
          </a:p>
          <a:p>
            <a:r>
              <a:rPr lang="ko-KR" altLang="en-US" sz="2400" dirty="0" smtClean="0"/>
              <a:t>▷ </a:t>
            </a:r>
            <a:r>
              <a:rPr lang="en-US" altLang="ko-KR" sz="2400" b="1" dirty="0"/>
              <a:t>9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22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/>
              <a:t>목</a:t>
            </a:r>
            <a:r>
              <a:rPr lang="en-US" altLang="ko-KR" sz="2400" b="1" dirty="0" smtClean="0"/>
              <a:t>)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1,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2,</a:t>
            </a:r>
            <a:r>
              <a:rPr lang="ko-KR" altLang="en-US" sz="2400" b="1" dirty="0" smtClean="0"/>
              <a:t>향토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남</a:t>
            </a:r>
            <a:r>
              <a:rPr lang="en-US" altLang="ko-KR" sz="2400" b="1" dirty="0" smtClean="0"/>
              <a:t>/</a:t>
            </a:r>
            <a:r>
              <a:rPr lang="ko-KR" altLang="en-US" sz="2400" b="1" dirty="0" smtClean="0"/>
              <a:t>여</a:t>
            </a:r>
            <a:r>
              <a:rPr lang="en-US" altLang="ko-KR" sz="2400" b="1" dirty="0" smtClean="0"/>
              <a:t>),</a:t>
            </a:r>
            <a:r>
              <a:rPr lang="ko-KR" altLang="en-US" sz="2400" b="1" dirty="0" smtClean="0"/>
              <a:t>인재양성관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오전</a:t>
            </a:r>
            <a:r>
              <a:rPr lang="en-US" altLang="ko-KR" sz="2400" b="1" dirty="0" smtClean="0"/>
              <a:t> </a:t>
            </a:r>
          </a:p>
          <a:p>
            <a:r>
              <a:rPr lang="en-US" altLang="ko-KR" sz="2400" b="1" dirty="0" smtClean="0"/>
              <a:t>                      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6</a:t>
            </a:r>
            <a:r>
              <a:rPr lang="ko-KR" altLang="en-US" sz="2400" b="1" dirty="0" smtClean="0"/>
              <a:t>                             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오후</a:t>
            </a:r>
            <a:endParaRPr lang="en-US" altLang="ko-KR" sz="2400" b="1" dirty="0" smtClean="0"/>
          </a:p>
          <a:p>
            <a:r>
              <a:rPr lang="en-US" altLang="ko-KR" sz="2000" b="1" dirty="0" smtClean="0"/>
              <a:t>※ </a:t>
            </a:r>
            <a:r>
              <a:rPr lang="ko-KR" altLang="en-US" sz="2000" b="1" dirty="0">
                <a:solidFill>
                  <a:srgbClr val="FF0000"/>
                </a:solidFill>
              </a:rPr>
              <a:t>일정은 상황에 따라 변경될 수 있습니다</a:t>
            </a:r>
            <a:r>
              <a:rPr lang="en-US" altLang="ko-KR" sz="2000" b="1" dirty="0"/>
              <a:t>.</a:t>
            </a:r>
            <a:endParaRPr lang="ko-KR" altLang="en-US" sz="2000" b="1" dirty="0" smtClean="0"/>
          </a:p>
          <a:p>
            <a:r>
              <a:rPr lang="en-US" altLang="ko-KR" sz="2000" b="1" dirty="0" smtClean="0"/>
              <a:t>※ </a:t>
            </a:r>
            <a:r>
              <a:rPr lang="ko-KR" altLang="en-US" sz="2000" b="1" dirty="0" smtClean="0"/>
              <a:t>주의 사항</a:t>
            </a:r>
            <a:br>
              <a:rPr lang="ko-KR" altLang="en-US" sz="2000" b="1" dirty="0" smtClean="0"/>
            </a:br>
            <a:r>
              <a:rPr lang="ko-KR" altLang="en-US" sz="2000" b="1" dirty="0" smtClean="0"/>
              <a:t>  </a:t>
            </a:r>
            <a:r>
              <a:rPr lang="en-US" altLang="ko-KR" sz="2000" b="1" dirty="0" smtClean="0"/>
              <a:t>1.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호실 내에 음식물이나 의복에 약품이 묻지 않도록 정리하여 주시기 </a:t>
            </a:r>
            <a:endParaRPr lang="en-US" altLang="ko-KR" sz="2000" b="1" dirty="0" smtClean="0">
              <a:solidFill>
                <a:srgbClr val="FF0000"/>
              </a:solidFill>
            </a:endParaRPr>
          </a:p>
          <a:p>
            <a:r>
              <a:rPr lang="en-US" altLang="ko-KR" sz="2000" b="1" dirty="0">
                <a:solidFill>
                  <a:srgbClr val="FF0000"/>
                </a:solidFill>
              </a:rPr>
              <a:t>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   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바랍니다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.</a:t>
            </a:r>
            <a:r>
              <a:rPr lang="en-US" altLang="ko-KR" sz="2000" b="1" dirty="0" smtClean="0"/>
              <a:t/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2. </a:t>
            </a:r>
            <a:r>
              <a:rPr lang="ko-KR" altLang="en-US" sz="2000" b="1" dirty="0" smtClean="0"/>
              <a:t>귀중품은 분실되지 않도록 철저히 관리하시기 바랍니다</a:t>
            </a:r>
            <a:r>
              <a:rPr lang="en-US" altLang="ko-KR" sz="2000" b="1" dirty="0" smtClean="0"/>
              <a:t>.</a:t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3. </a:t>
            </a:r>
            <a:r>
              <a:rPr lang="ko-KR" altLang="en-US" sz="2000" b="1" dirty="0" smtClean="0"/>
              <a:t>다소 불편하시더라도 많은 협조 부탁 드립니다</a:t>
            </a:r>
            <a:r>
              <a:rPr lang="en-US" altLang="ko-KR" sz="2000" b="1" dirty="0" smtClean="0"/>
              <a:t>.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928925" y="16354"/>
            <a:ext cx="36433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b="1" dirty="0" smtClean="0">
                <a:solidFill>
                  <a:schemeClr val="tx2"/>
                </a:solidFill>
                <a:latin typeface="+mj-ea"/>
                <a:ea typeface="+mj-ea"/>
              </a:rPr>
              <a:t>Notification</a:t>
            </a:r>
            <a:endParaRPr lang="ko-KR" altLang="en-US" sz="4400" b="1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51520" y="857233"/>
            <a:ext cx="8640960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              </a:t>
            </a:r>
            <a:r>
              <a:rPr lang="en-US" altLang="ko-KR" sz="4400" b="1" dirty="0">
                <a:solidFill>
                  <a:srgbClr val="002060"/>
                </a:solidFill>
                <a:latin typeface="+mn-ea"/>
              </a:rPr>
              <a:t>P</a:t>
            </a:r>
            <a:r>
              <a:rPr lang="en-US" altLang="ko-KR" sz="4400" b="1" dirty="0" smtClean="0">
                <a:solidFill>
                  <a:srgbClr val="002060"/>
                </a:solidFill>
                <a:latin typeface="+mn-ea"/>
              </a:rPr>
              <a:t>est control</a:t>
            </a:r>
            <a:r>
              <a:rPr lang="en-US" altLang="ko-KR" sz="2400" dirty="0" smtClean="0">
                <a:latin typeface="+mn-ea"/>
              </a:rPr>
              <a:t/>
            </a:r>
            <a:br>
              <a:rPr lang="en-US" altLang="ko-KR" sz="2400" dirty="0" smtClean="0">
                <a:latin typeface="+mn-ea"/>
              </a:rPr>
            </a:br>
            <a:r>
              <a:rPr lang="en-US" altLang="ko-KR" sz="1000" dirty="0" smtClean="0"/>
              <a:t> 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3200" dirty="0" smtClean="0"/>
              <a:t> </a:t>
            </a:r>
            <a:r>
              <a:rPr lang="en-US" altLang="ko-KR" sz="700" dirty="0" smtClean="0"/>
              <a:t>           </a:t>
            </a:r>
            <a:r>
              <a:rPr lang="en-US" altLang="ko-KR" sz="2800" b="1" dirty="0" smtClean="0"/>
              <a:t>-</a:t>
            </a:r>
            <a:r>
              <a:rPr lang="en-US" altLang="ko-KR" sz="3200" dirty="0" smtClean="0"/>
              <a:t> </a:t>
            </a:r>
            <a:r>
              <a:rPr lang="en-US" altLang="ko-KR" sz="2800" b="1" dirty="0" smtClean="0"/>
              <a:t>Date</a:t>
            </a:r>
            <a:r>
              <a:rPr lang="ko-KR" altLang="en-US" sz="2800" b="1" dirty="0" smtClean="0"/>
              <a:t> </a:t>
            </a:r>
            <a:r>
              <a:rPr lang="en-US" altLang="ko-KR" sz="2800" b="1" dirty="0" smtClean="0"/>
              <a:t>: </a:t>
            </a:r>
            <a:r>
              <a:rPr lang="ko-KR" altLang="en-US" sz="2800" b="1" dirty="0" smtClean="0"/>
              <a:t> </a:t>
            </a:r>
            <a:r>
              <a:rPr lang="en-US" altLang="ko-KR" sz="2800" b="1" dirty="0" smtClean="0"/>
              <a:t>September 22</a:t>
            </a:r>
            <a:r>
              <a:rPr lang="en-US" altLang="ko-KR" sz="2800" b="1" dirty="0" smtClean="0"/>
              <a:t>(</a:t>
            </a:r>
            <a:r>
              <a:rPr lang="en-US" altLang="ko-KR" sz="2800" b="1" dirty="0" smtClean="0"/>
              <a:t>Thursday</a:t>
            </a:r>
            <a:r>
              <a:rPr lang="en-US" altLang="ko-KR" sz="2800" b="1" dirty="0" smtClean="0"/>
              <a:t>)</a:t>
            </a:r>
            <a:endParaRPr lang="en-US" altLang="ko-KR" sz="2800" b="1" dirty="0"/>
          </a:p>
          <a:p>
            <a:r>
              <a:rPr lang="en-US" altLang="ko-KR" sz="2800" b="1" dirty="0" smtClean="0"/>
              <a:t>    - Time</a:t>
            </a:r>
            <a:r>
              <a:rPr lang="ko-KR" altLang="en-US" sz="2800" b="1" dirty="0" smtClean="0"/>
              <a:t> </a:t>
            </a:r>
            <a:r>
              <a:rPr lang="en-US" altLang="ko-KR" sz="2800" b="1" dirty="0" smtClean="0"/>
              <a:t>: </a:t>
            </a:r>
            <a:r>
              <a:rPr lang="en-US" altLang="ko-KR" sz="2800" b="1" dirty="0" err="1" smtClean="0"/>
              <a:t>a.m</a:t>
            </a:r>
            <a:r>
              <a:rPr lang="en-US" altLang="ko-KR" sz="2800" b="1" dirty="0" smtClean="0"/>
              <a:t> 9:30</a:t>
            </a:r>
            <a:r>
              <a:rPr lang="ko-KR" altLang="en-US" sz="2800" b="1" dirty="0" smtClean="0"/>
              <a:t> </a:t>
            </a:r>
            <a:r>
              <a:rPr lang="en-US" altLang="ko-KR" sz="2800" b="1" dirty="0" smtClean="0"/>
              <a:t>~ </a:t>
            </a:r>
            <a:r>
              <a:rPr lang="en-US" altLang="ko-KR" sz="2800" b="1" dirty="0" err="1" smtClean="0"/>
              <a:t>p.m</a:t>
            </a:r>
            <a:r>
              <a:rPr lang="ko-KR" altLang="en-US" sz="2800" b="1" dirty="0" smtClean="0"/>
              <a:t> </a:t>
            </a:r>
            <a:r>
              <a:rPr lang="en-US" altLang="ko-KR" sz="2800" b="1" dirty="0" smtClean="0"/>
              <a:t>5:30</a:t>
            </a:r>
            <a:r>
              <a:rPr lang="ko-KR" altLang="en-US" sz="2800" b="1" dirty="0" smtClean="0"/>
              <a:t> </a:t>
            </a:r>
            <a:r>
              <a:rPr lang="ko-KR" altLang="en-US" sz="2000" b="1" dirty="0" smtClean="0"/>
              <a:t/>
            </a:r>
            <a:br>
              <a:rPr lang="ko-KR" altLang="en-US" sz="2000" b="1" dirty="0" smtClean="0"/>
            </a:br>
            <a:endParaRPr lang="en-US" altLang="ko-KR" sz="2000" b="1" dirty="0" smtClean="0"/>
          </a:p>
          <a:p>
            <a:pPr algn="ctr"/>
            <a:r>
              <a:rPr lang="en-US" altLang="ko-KR" sz="3600" b="1" dirty="0" smtClean="0">
                <a:solidFill>
                  <a:srgbClr val="FF0000"/>
                </a:solidFill>
              </a:rPr>
              <a:t>cautions</a:t>
            </a:r>
            <a:r>
              <a:rPr lang="ko-KR" altLang="en-US" sz="2800" b="1" dirty="0" smtClean="0"/>
              <a:t> </a:t>
            </a:r>
            <a:endParaRPr lang="en-US" altLang="ko-KR" sz="2800" b="1" dirty="0" smtClean="0"/>
          </a:p>
          <a:p>
            <a:pPr algn="ctr"/>
            <a:endParaRPr lang="en-US" altLang="ko-KR" sz="1600" b="1" dirty="0"/>
          </a:p>
          <a:p>
            <a:r>
              <a:rPr lang="en-US" altLang="ko-KR" sz="2800" b="1" dirty="0" smtClean="0"/>
              <a:t> </a:t>
            </a:r>
            <a:r>
              <a:rPr lang="en-US" altLang="ko-KR" sz="2600" b="1" dirty="0" smtClean="0"/>
              <a:t>1. Please control your </a:t>
            </a:r>
            <a:r>
              <a:rPr lang="en-US" altLang="ko-KR" sz="2600" b="1" dirty="0" smtClean="0">
                <a:solidFill>
                  <a:srgbClr val="FF0000"/>
                </a:solidFill>
              </a:rPr>
              <a:t>clothes</a:t>
            </a:r>
            <a:r>
              <a:rPr lang="en-US" altLang="ko-KR" sz="2600" b="1" dirty="0" smtClean="0"/>
              <a:t>, </a:t>
            </a:r>
            <a:r>
              <a:rPr lang="en-US" altLang="ko-KR" sz="2600" b="1" dirty="0" smtClean="0">
                <a:solidFill>
                  <a:srgbClr val="FF0000"/>
                </a:solidFill>
              </a:rPr>
              <a:t>foods</a:t>
            </a:r>
            <a:r>
              <a:rPr lang="en-US" altLang="ko-KR" sz="2600" b="1" dirty="0" smtClean="0"/>
              <a:t>, </a:t>
            </a:r>
            <a:r>
              <a:rPr lang="en-US" altLang="ko-KR" sz="2600" b="1" dirty="0" smtClean="0">
                <a:solidFill>
                  <a:srgbClr val="FF0000"/>
                </a:solidFill>
              </a:rPr>
              <a:t>bedclothes</a:t>
            </a:r>
            <a:r>
              <a:rPr lang="en-US" altLang="ko-KR" sz="2600" b="1" dirty="0" smtClean="0"/>
              <a:t> etc.</a:t>
            </a:r>
            <a:r>
              <a:rPr lang="en-US" altLang="ko-KR" sz="2800" b="1" dirty="0" smtClean="0"/>
              <a:t/>
            </a:r>
            <a:br>
              <a:rPr lang="en-US" altLang="ko-KR" sz="2800" b="1" dirty="0" smtClean="0"/>
            </a:br>
            <a:r>
              <a:rPr lang="en-US" altLang="ko-KR" sz="2800" b="1" dirty="0" smtClean="0"/>
              <a:t> </a:t>
            </a:r>
          </a:p>
          <a:p>
            <a:r>
              <a:rPr lang="en-US" altLang="ko-KR" sz="2800" b="1" dirty="0" smtClean="0"/>
              <a:t> </a:t>
            </a:r>
            <a:r>
              <a:rPr lang="en-US" altLang="ko-KR" sz="2600" b="1" dirty="0" smtClean="0"/>
              <a:t>2. Please be careful not to lose your </a:t>
            </a:r>
            <a:r>
              <a:rPr lang="en-US" altLang="ko-KR" sz="2600" b="1" dirty="0" smtClean="0">
                <a:solidFill>
                  <a:srgbClr val="FF0000"/>
                </a:solidFill>
              </a:rPr>
              <a:t>valuables</a:t>
            </a:r>
            <a:r>
              <a:rPr lang="en-US" altLang="ko-KR" sz="2600" b="1" dirty="0" smtClean="0"/>
              <a:t>.</a:t>
            </a:r>
            <a:br>
              <a:rPr lang="en-US" altLang="ko-KR" sz="2600" b="1" dirty="0" smtClean="0"/>
            </a:br>
            <a:endParaRPr lang="en-US" altLang="ko-KR" sz="2600" b="1" dirty="0"/>
          </a:p>
          <a:p>
            <a:pPr algn="ctr"/>
            <a:r>
              <a:rPr lang="en-US" altLang="ko-KR" sz="2800" b="1" dirty="0" smtClean="0"/>
              <a:t>Thank you for your cooperation.</a:t>
            </a:r>
            <a:br>
              <a:rPr lang="en-US" altLang="ko-KR" sz="2800" b="1" dirty="0" smtClean="0"/>
            </a:br>
            <a:r>
              <a:rPr lang="en-US" altLang="ko-KR" sz="2000" b="1" dirty="0" smtClean="0"/>
              <a:t/>
            </a:r>
            <a:br>
              <a:rPr lang="en-US" altLang="ko-KR" sz="20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4070020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</TotalTime>
  <Words>19</Words>
  <Application>Microsoft Office PowerPoint</Application>
  <PresentationFormat>화면 슬라이드 쇼(4:3)</PresentationFormat>
  <Paragraphs>27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48</cp:revision>
  <cp:lastPrinted>2016-07-11T00:40:56Z</cp:lastPrinted>
  <dcterms:created xsi:type="dcterms:W3CDTF">2013-04-10T06:15:15Z</dcterms:created>
  <dcterms:modified xsi:type="dcterms:W3CDTF">2016-09-09T00:19:59Z</dcterms:modified>
</cp:coreProperties>
</file>