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2016-11-10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2016-11-10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2016-11-10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576" y="-243601"/>
            <a:ext cx="73448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>
                <a:solidFill>
                  <a:srgbClr val="FF0000"/>
                </a:solidFill>
                <a:latin typeface="+mn-ea"/>
              </a:rPr>
              <a:t>엘리베이터 점검</a:t>
            </a:r>
            <a:r>
              <a:rPr lang="ko-KR" altLang="en-US" sz="66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ko-KR" altLang="en-US" sz="5400" b="1" dirty="0">
                <a:solidFill>
                  <a:srgbClr val="FF0000"/>
                </a:solidFill>
                <a:latin typeface="+mj-ea"/>
              </a:rPr>
              <a:t>안내</a:t>
            </a:r>
            <a:endParaRPr lang="ko-KR" altLang="en-US" sz="54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392897"/>
            <a:ext cx="8749636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ko-KR" sz="4400" b="1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z="4000" b="1" dirty="0" smtClean="0">
                <a:solidFill>
                  <a:srgbClr val="FF0000"/>
                </a:solidFill>
              </a:rPr>
              <a:t>1. </a:t>
            </a:r>
            <a:r>
              <a:rPr lang="ko-KR" altLang="en-US" sz="4000" b="1" dirty="0" smtClean="0">
                <a:solidFill>
                  <a:srgbClr val="FF0000"/>
                </a:solidFill>
              </a:rPr>
              <a:t>일시 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altLang="ko-KR" sz="4000" b="1" dirty="0">
                <a:solidFill>
                  <a:srgbClr val="FF0000"/>
                </a:solidFill>
              </a:rPr>
              <a:t> 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>    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가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. 2016.11.14(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월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) 09:00~17:00</a:t>
            </a: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           </a:t>
            </a:r>
            <a:r>
              <a:rPr lang="ko-KR" altLang="en-US" sz="4000" b="1" dirty="0" err="1" smtClean="0">
                <a:solidFill>
                  <a:srgbClr val="002060"/>
                </a:solidFill>
              </a:rPr>
              <a:t>해당호관</a:t>
            </a:r>
            <a:r>
              <a:rPr lang="en-US" altLang="ko-KR" sz="4000" b="1" dirty="0" smtClean="0">
                <a:solidFill>
                  <a:srgbClr val="002060"/>
                </a:solidFill>
              </a:rPr>
              <a:t> : </a:t>
            </a:r>
            <a:r>
              <a:rPr lang="ko-KR" altLang="en-US" sz="4000" b="1" dirty="0" err="1" smtClean="0">
                <a:solidFill>
                  <a:srgbClr val="002060"/>
                </a:solidFill>
              </a:rPr>
              <a:t>향토관전체</a:t>
            </a:r>
            <a:endParaRPr lang="en-US" altLang="ko-KR" sz="4000" b="1" dirty="0" smtClean="0">
              <a:solidFill>
                <a:srgbClr val="002060"/>
              </a:solidFill>
            </a:endParaRPr>
          </a:p>
          <a:p>
            <a:r>
              <a:rPr lang="en-US" altLang="ko-KR" sz="3600" b="1" dirty="0">
                <a:solidFill>
                  <a:srgbClr val="FF0000"/>
                </a:solidFill>
              </a:rPr>
              <a:t>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     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나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. 2016.11.15(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화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) 09:00~17:00</a:t>
            </a:r>
          </a:p>
          <a:p>
            <a:r>
              <a:rPr lang="en-US" altLang="ko-KR" sz="3600" b="1" dirty="0">
                <a:solidFill>
                  <a:srgbClr val="FF0000"/>
                </a:solidFill>
              </a:rPr>
              <a:t>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           </a:t>
            </a:r>
            <a:r>
              <a:rPr lang="ko-KR" altLang="en-US" sz="4000" b="1" dirty="0" err="1" smtClean="0">
                <a:solidFill>
                  <a:srgbClr val="002060"/>
                </a:solidFill>
              </a:rPr>
              <a:t>해당호관</a:t>
            </a:r>
            <a:r>
              <a:rPr lang="ko-KR" altLang="en-US" sz="40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4000" b="1" dirty="0" smtClean="0">
                <a:solidFill>
                  <a:srgbClr val="002060"/>
                </a:solidFill>
              </a:rPr>
              <a:t>:</a:t>
            </a:r>
            <a:r>
              <a:rPr lang="ko-KR" altLang="en-US" sz="4000" b="1" dirty="0" smtClean="0">
                <a:solidFill>
                  <a:srgbClr val="002060"/>
                </a:solidFill>
              </a:rPr>
              <a:t>신애</a:t>
            </a:r>
            <a:r>
              <a:rPr lang="en-US" altLang="ko-KR" sz="4000" b="1" dirty="0" smtClean="0">
                <a:solidFill>
                  <a:srgbClr val="002060"/>
                </a:solidFill>
              </a:rPr>
              <a:t>5,</a:t>
            </a:r>
            <a:r>
              <a:rPr lang="ko-KR" altLang="en-US" sz="4000" b="1" dirty="0" err="1" smtClean="0">
                <a:solidFill>
                  <a:srgbClr val="002060"/>
                </a:solidFill>
              </a:rPr>
              <a:t>국제관</a:t>
            </a:r>
            <a:r>
              <a:rPr lang="en-US" altLang="ko-KR" sz="4000" b="1" dirty="0" smtClean="0">
                <a:solidFill>
                  <a:srgbClr val="002060"/>
                </a:solidFill>
              </a:rPr>
              <a:t>    </a:t>
            </a:r>
            <a:endParaRPr lang="en-US" altLang="ko-KR" sz="3600" b="1" dirty="0" smtClean="0">
              <a:solidFill>
                <a:srgbClr val="002060"/>
              </a:solidFill>
            </a:endParaRPr>
          </a:p>
          <a:p>
            <a:r>
              <a:rPr lang="en-US" altLang="ko-KR" sz="4400" b="1" dirty="0" smtClean="0">
                <a:solidFill>
                  <a:srgbClr val="002060"/>
                </a:solidFill>
              </a:rPr>
              <a:t>          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※ 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입지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2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호관 제외</a:t>
            </a:r>
            <a:r>
              <a:rPr lang="en-US" altLang="ko-KR" sz="3600" b="1" dirty="0">
                <a:solidFill>
                  <a:srgbClr val="FF0000"/>
                </a:solidFill>
              </a:rPr>
              <a:t> ※</a:t>
            </a:r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200" b="1" dirty="0">
                <a:solidFill>
                  <a:srgbClr val="002060"/>
                </a:solidFill>
              </a:rPr>
              <a:t>   </a:t>
            </a:r>
            <a:r>
              <a:rPr lang="en-US" altLang="ko-KR" sz="3200" b="1" dirty="0" smtClean="0">
                <a:solidFill>
                  <a:srgbClr val="002060"/>
                </a:solidFill>
              </a:rPr>
              <a:t>※ </a:t>
            </a:r>
            <a:r>
              <a:rPr lang="ko-KR" altLang="en-US" sz="3200" b="1" dirty="0">
                <a:solidFill>
                  <a:srgbClr val="002060"/>
                </a:solidFill>
              </a:rPr>
              <a:t>상황에 따라 시간은 변동될 수 </a:t>
            </a:r>
            <a:r>
              <a:rPr lang="ko-KR" altLang="en-US" sz="3200" b="1" dirty="0" smtClean="0">
                <a:solidFill>
                  <a:srgbClr val="002060"/>
                </a:solidFill>
              </a:rPr>
              <a:t>있음</a:t>
            </a:r>
            <a:r>
              <a:rPr lang="en-US" altLang="ko-KR" sz="3200" b="1" dirty="0">
                <a:solidFill>
                  <a:srgbClr val="002060"/>
                </a:solidFill>
              </a:rPr>
              <a:t> </a:t>
            </a:r>
            <a:r>
              <a:rPr lang="en-US" altLang="ko-KR" sz="3200" b="1" dirty="0" smtClean="0">
                <a:solidFill>
                  <a:srgbClr val="002060"/>
                </a:solidFill>
              </a:rPr>
              <a:t>※</a:t>
            </a:r>
          </a:p>
          <a:p>
            <a:r>
              <a:rPr lang="en-US" altLang="ko-KR" sz="3200" b="1" dirty="0">
                <a:solidFill>
                  <a:srgbClr val="002060"/>
                </a:solidFill>
              </a:rPr>
              <a:t> </a:t>
            </a:r>
            <a:r>
              <a:rPr lang="en-US" altLang="ko-KR" sz="3200" b="1" dirty="0" smtClean="0">
                <a:solidFill>
                  <a:srgbClr val="002060"/>
                </a:solidFill>
              </a:rPr>
              <a:t>    </a:t>
            </a:r>
          </a:p>
          <a:p>
            <a:pPr algn="ctr"/>
            <a:r>
              <a:rPr lang="en-US" altLang="ko-KR" sz="32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-16176" y="5380672"/>
            <a:ext cx="89289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/>
              <a:t>※ </a:t>
            </a:r>
            <a:r>
              <a:rPr lang="ko-KR" altLang="en-US" sz="3200" b="1" dirty="0"/>
              <a:t>해당일 엘리베이터 점검이 실시되오니</a:t>
            </a:r>
            <a:r>
              <a:rPr lang="en-US" altLang="ko-KR" sz="3200" b="1" dirty="0"/>
              <a:t>, </a:t>
            </a:r>
          </a:p>
          <a:p>
            <a:pPr algn="ctr"/>
            <a:r>
              <a:rPr lang="en-US" altLang="ko-KR" sz="3200" b="1" dirty="0"/>
              <a:t> </a:t>
            </a:r>
            <a:r>
              <a:rPr lang="en-US" altLang="ko-KR" sz="3200" b="1" dirty="0" smtClean="0"/>
              <a:t>  </a:t>
            </a:r>
            <a:r>
              <a:rPr lang="ko-KR" altLang="en-US" sz="3200" b="1" dirty="0" smtClean="0"/>
              <a:t>다소 </a:t>
            </a:r>
            <a:r>
              <a:rPr lang="ko-KR" altLang="en-US" sz="3200" b="1" dirty="0"/>
              <a:t>불편하시더라도 양해 </a:t>
            </a:r>
            <a:r>
              <a:rPr lang="ko-KR" altLang="en-US" sz="3200" b="1" dirty="0" err="1"/>
              <a:t>부탁드립니다</a:t>
            </a:r>
            <a:r>
              <a:rPr lang="en-US" altLang="ko-KR" sz="3200" b="1" dirty="0"/>
              <a:t>.</a:t>
            </a:r>
            <a:r>
              <a:rPr lang="ko-KR" altLang="en-US" sz="3200" b="1" dirty="0"/>
              <a:t> </a:t>
            </a:r>
            <a:endParaRPr lang="en-US" altLang="ko-KR" sz="3200" b="1" dirty="0">
              <a:solidFill>
                <a:srgbClr val="0070C0"/>
              </a:solidFill>
            </a:endParaRPr>
          </a:p>
          <a:p>
            <a:endParaRPr lang="en-US" altLang="ko-KR" sz="800" b="1" dirty="0">
              <a:solidFill>
                <a:srgbClr val="0070C0"/>
              </a:solidFill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955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9592" y="-72934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5400" b="1" dirty="0">
                <a:solidFill>
                  <a:srgbClr val="FF0000"/>
                </a:solidFill>
              </a:rPr>
              <a:t>Check the elevator</a:t>
            </a:r>
            <a:endParaRPr lang="ko-KR" altLang="en-US" sz="5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392897"/>
            <a:ext cx="8749636" cy="8471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ko-KR" sz="4400" b="1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  <a:p>
            <a:endParaRPr lang="en-US" altLang="ko-KR" sz="4400" b="1" dirty="0">
              <a:solidFill>
                <a:srgbClr val="00206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z="4400" b="1" dirty="0" smtClean="0">
                <a:solidFill>
                  <a:srgbClr val="FF0000"/>
                </a:solidFill>
              </a:rPr>
              <a:t>1.Date</a:t>
            </a:r>
            <a:r>
              <a:rPr lang="ko-KR" altLang="en-US" sz="44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44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altLang="ko-KR" sz="4400" b="1" dirty="0">
                <a:solidFill>
                  <a:srgbClr val="FF0000"/>
                </a:solidFill>
              </a:rPr>
              <a:t> </a:t>
            </a:r>
            <a:r>
              <a:rPr lang="en-US" altLang="ko-KR" sz="4400" b="1" dirty="0" smtClean="0">
                <a:solidFill>
                  <a:srgbClr val="FF0000"/>
                </a:solidFill>
              </a:rPr>
              <a:t>    </a:t>
            </a:r>
            <a:r>
              <a:rPr lang="en-US" altLang="ko-KR" sz="4000" b="1" dirty="0" smtClean="0">
                <a:solidFill>
                  <a:srgbClr val="FF0000"/>
                </a:solidFill>
              </a:rPr>
              <a:t>2016.11.15(TUE) 09:00~17:00</a:t>
            </a:r>
          </a:p>
          <a:p>
            <a:r>
              <a:rPr lang="en-US" altLang="ko-KR" sz="4000" b="1" dirty="0" smtClean="0">
                <a:solidFill>
                  <a:srgbClr val="002060"/>
                </a:solidFill>
              </a:rPr>
              <a:t>2.Place :  International </a:t>
            </a:r>
            <a:r>
              <a:rPr lang="en-US" altLang="ko-KR" sz="4000" b="1" dirty="0">
                <a:solidFill>
                  <a:srgbClr val="002060"/>
                </a:solidFill>
              </a:rPr>
              <a:t>H</a:t>
            </a:r>
            <a:r>
              <a:rPr lang="en-US" altLang="ko-KR" sz="4000" b="1" dirty="0" smtClean="0">
                <a:solidFill>
                  <a:srgbClr val="002060"/>
                </a:solidFill>
              </a:rPr>
              <a:t>ouse </a:t>
            </a:r>
            <a:r>
              <a:rPr lang="en-US" altLang="ko-KR" sz="4000" b="1" dirty="0" smtClean="0">
                <a:solidFill>
                  <a:srgbClr val="002060"/>
                </a:solidFill>
              </a:rPr>
              <a:t>1,2   </a:t>
            </a:r>
          </a:p>
          <a:p>
            <a:endParaRPr lang="en-US" altLang="ko-KR" sz="3600" b="1" dirty="0" smtClean="0">
              <a:solidFill>
                <a:srgbClr val="002060"/>
              </a:solidFill>
            </a:endParaRPr>
          </a:p>
          <a:p>
            <a:r>
              <a:rPr lang="en-US" altLang="ko-KR" sz="3600" b="1" dirty="0" smtClean="0">
                <a:solidFill>
                  <a:srgbClr val="002060"/>
                </a:solidFill>
              </a:rPr>
              <a:t>3.Cautions</a:t>
            </a:r>
            <a:endParaRPr lang="en-US" altLang="ko-KR" sz="3600" b="1" dirty="0">
              <a:solidFill>
                <a:srgbClr val="002060"/>
              </a:solidFill>
            </a:endParaRPr>
          </a:p>
          <a:p>
            <a:r>
              <a:rPr lang="en-US" altLang="ko-KR" sz="5400" b="1" dirty="0">
                <a:solidFill>
                  <a:srgbClr val="002060"/>
                </a:solidFill>
              </a:rPr>
              <a:t>  </a:t>
            </a:r>
            <a:r>
              <a:rPr lang="en-US" altLang="ko-KR" sz="3600" b="1" dirty="0" smtClean="0">
                <a:solidFill>
                  <a:srgbClr val="002060"/>
                </a:solidFill>
              </a:rPr>
              <a:t>a. The </a:t>
            </a:r>
            <a:r>
              <a:rPr lang="en-US" altLang="ko-KR" sz="3600" b="1" dirty="0">
                <a:solidFill>
                  <a:srgbClr val="002060"/>
                </a:solidFill>
              </a:rPr>
              <a:t>time can be </a:t>
            </a:r>
            <a:r>
              <a:rPr lang="en-US" altLang="ko-KR" sz="3600" b="1" dirty="0" smtClean="0">
                <a:solidFill>
                  <a:srgbClr val="002060"/>
                </a:solidFill>
              </a:rPr>
              <a:t>changed</a:t>
            </a:r>
            <a:r>
              <a:rPr lang="en-US" altLang="ko-KR" sz="3600" b="1" dirty="0">
                <a:solidFill>
                  <a:srgbClr val="002060"/>
                </a:solidFill>
              </a:rPr>
              <a:t>.</a:t>
            </a:r>
            <a:endParaRPr lang="en-US" altLang="ko-KR" sz="3600" b="1" dirty="0" smtClean="0">
              <a:solidFill>
                <a:srgbClr val="00206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4000" b="1" dirty="0" smtClean="0">
                <a:solidFill>
                  <a:srgbClr val="002060"/>
                </a:solidFill>
              </a:rPr>
              <a:t>   </a:t>
            </a:r>
            <a:r>
              <a:rPr lang="en-US" altLang="ko-KR" sz="3600" b="1" dirty="0" smtClean="0">
                <a:solidFill>
                  <a:srgbClr val="002060"/>
                </a:solidFill>
              </a:rPr>
              <a:t>b. </a:t>
            </a:r>
            <a:r>
              <a:rPr kumimoji="1" lang="en-US" altLang="ko-KR" sz="3600" b="1" dirty="0" smtClean="0">
                <a:solidFill>
                  <a:srgbClr val="002060"/>
                </a:solidFill>
                <a:latin typeface="+mn-ea"/>
                <a:cs typeface="굴림" pitchFamily="50" charset="-127"/>
              </a:rPr>
              <a:t>Thank </a:t>
            </a:r>
            <a:r>
              <a:rPr kumimoji="1" lang="en-US" altLang="ko-KR" sz="3600" b="1" dirty="0">
                <a:solidFill>
                  <a:srgbClr val="002060"/>
                </a:solidFill>
                <a:latin typeface="+mn-ea"/>
                <a:cs typeface="굴림" pitchFamily="50" charset="-127"/>
              </a:rPr>
              <a:t>you for your cooperation</a:t>
            </a:r>
            <a:r>
              <a:rPr kumimoji="1" lang="en-US" altLang="ko-KR" sz="3600" b="1" dirty="0" smtClean="0">
                <a:solidFill>
                  <a:srgbClr val="002060"/>
                </a:solidFill>
                <a:latin typeface="+mn-ea"/>
                <a:cs typeface="굴림" pitchFamily="50" charset="-127"/>
              </a:rPr>
              <a:t>.</a:t>
            </a:r>
            <a:endParaRPr lang="en-US" altLang="ko-KR" sz="3600" b="1" dirty="0">
              <a:solidFill>
                <a:srgbClr val="002060"/>
              </a:solidFill>
            </a:endParaRPr>
          </a:p>
          <a:p>
            <a:endParaRPr lang="en-US" altLang="ko-KR" sz="1050" b="1" dirty="0" smtClean="0">
              <a:solidFill>
                <a:srgbClr val="0070C0"/>
              </a:solidFill>
            </a:endParaRPr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558625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1920</TotalTime>
  <Words>99</Words>
  <Application>Microsoft Office PowerPoint</Application>
  <PresentationFormat>화면 슬라이드 쇼(4:3)</PresentationFormat>
  <Paragraphs>33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73</cp:revision>
  <cp:lastPrinted>2016-11-09T06:59:32Z</cp:lastPrinted>
  <dcterms:created xsi:type="dcterms:W3CDTF">2013-04-10T06:15:15Z</dcterms:created>
  <dcterms:modified xsi:type="dcterms:W3CDTF">2016-11-10T06:53:10Z</dcterms:modified>
</cp:coreProperties>
</file>