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+mn-ea"/>
              </a:rPr>
              <a:t>11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정기 방역 실시 안내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 smtClean="0"/>
              <a:t>11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08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화</a:t>
            </a:r>
            <a:r>
              <a:rPr lang="en-US" altLang="ko-KR" sz="2000" b="1" dirty="0" smtClean="0"/>
              <a:t>) </a:t>
            </a:r>
            <a:r>
              <a:rPr lang="en-US" altLang="ko-KR" sz="2000" b="1" dirty="0" smtClean="0"/>
              <a:t>~ </a:t>
            </a:r>
            <a:r>
              <a:rPr lang="en-US" altLang="ko-KR" sz="2000" b="1" dirty="0" smtClean="0"/>
              <a:t>11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09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수</a:t>
            </a:r>
            <a:r>
              <a:rPr lang="en-US" altLang="ko-KR" sz="2000" b="1" dirty="0" smtClean="0"/>
              <a:t>)</a:t>
            </a:r>
            <a:endParaRPr lang="en-US" altLang="ko-KR" sz="2000" b="1" dirty="0" smtClean="0"/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</a:t>
            </a:r>
            <a:r>
              <a:rPr lang="en-US" altLang="ko-KR" sz="2400" b="1" dirty="0" smtClean="0"/>
              <a:t>11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08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화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                       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                 </a:t>
            </a:r>
            <a:r>
              <a:rPr lang="en-US" altLang="ko-KR" sz="2400" b="1" dirty="0" smtClean="0"/>
              <a:t> -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</a:t>
            </a:r>
            <a:r>
              <a:rPr lang="en-US" altLang="ko-KR" sz="2400" b="1" dirty="0" smtClean="0"/>
              <a:t>11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09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수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                     </a:t>
            </a:r>
            <a:r>
              <a:rPr lang="en-US" altLang="ko-KR" sz="2400" b="1" dirty="0"/>
              <a:t>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                 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tx2"/>
                </a:solidFill>
                <a:latin typeface="+mj-ea"/>
                <a:ea typeface="+mj-ea"/>
              </a:rPr>
              <a:t>Notification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        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</a:rPr>
              <a:t>P</a:t>
            </a:r>
            <a:r>
              <a:rPr lang="en-US" altLang="ko-KR" sz="4400" b="1" dirty="0" smtClean="0">
                <a:solidFill>
                  <a:srgbClr val="002060"/>
                </a:solidFill>
                <a:latin typeface="+mn-ea"/>
              </a:rPr>
              <a:t>est control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3200" dirty="0" smtClean="0"/>
              <a:t> </a:t>
            </a:r>
            <a:r>
              <a:rPr lang="en-US" altLang="ko-KR" sz="700" dirty="0" smtClean="0"/>
              <a:t>           </a:t>
            </a:r>
            <a:r>
              <a:rPr lang="en-US" altLang="ko-KR" sz="2800" b="1" dirty="0" smtClean="0"/>
              <a:t>-</a:t>
            </a:r>
            <a:r>
              <a:rPr lang="en-US" altLang="ko-KR" sz="3200" dirty="0" smtClean="0"/>
              <a:t> </a:t>
            </a:r>
            <a:r>
              <a:rPr lang="en-US" altLang="ko-KR" sz="2800" b="1" dirty="0" smtClean="0"/>
              <a:t>Date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: 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Novem</a:t>
            </a:r>
            <a:r>
              <a:rPr lang="en-US" altLang="ko-KR" sz="2800" b="1" dirty="0" smtClean="0"/>
              <a:t>ber 9(</a:t>
            </a:r>
            <a:r>
              <a:rPr lang="en-US" altLang="ko-KR" sz="2800" b="1" dirty="0" smtClean="0"/>
              <a:t>Wednes</a:t>
            </a:r>
            <a:r>
              <a:rPr lang="en-US" altLang="ko-KR" sz="2800" b="1" dirty="0" smtClean="0"/>
              <a:t>day</a:t>
            </a:r>
            <a:r>
              <a:rPr lang="en-US" altLang="ko-KR" sz="2800" b="1" dirty="0" smtClean="0"/>
              <a:t>)</a:t>
            </a:r>
            <a:endParaRPr lang="en-US" altLang="ko-KR" sz="2800" b="1" dirty="0"/>
          </a:p>
          <a:p>
            <a:r>
              <a:rPr lang="en-US" altLang="ko-KR" sz="2800" b="1" dirty="0" smtClean="0"/>
              <a:t>    - Time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: </a:t>
            </a:r>
            <a:r>
              <a:rPr lang="en-US" altLang="ko-KR" sz="2800" b="1" dirty="0" err="1" smtClean="0"/>
              <a:t>a.m</a:t>
            </a:r>
            <a:r>
              <a:rPr lang="en-US" altLang="ko-KR" sz="2800" b="1" dirty="0" smtClean="0"/>
              <a:t> 9:30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~ </a:t>
            </a:r>
            <a:r>
              <a:rPr lang="en-US" altLang="ko-KR" sz="2800" b="1" dirty="0" err="1" smtClean="0"/>
              <a:t>p.m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5:30</a:t>
            </a:r>
            <a:r>
              <a:rPr lang="ko-KR" altLang="en-US" sz="2800" b="1" dirty="0" smtClean="0"/>
              <a:t> </a:t>
            </a:r>
            <a:r>
              <a:rPr lang="ko-KR" altLang="en-US" sz="2000" b="1" dirty="0" smtClean="0"/>
              <a:t/>
            </a:r>
            <a:br>
              <a:rPr lang="ko-KR" altLang="en-US" sz="2000" b="1" dirty="0" smtClean="0"/>
            </a:br>
            <a:endParaRPr lang="en-US" altLang="ko-KR" sz="2000" b="1" dirty="0" smtClean="0"/>
          </a:p>
          <a:p>
            <a:pPr algn="ctr"/>
            <a:r>
              <a:rPr lang="en-US" altLang="ko-KR" sz="3600" b="1" dirty="0" smtClean="0">
                <a:solidFill>
                  <a:srgbClr val="FF0000"/>
                </a:solidFill>
              </a:rPr>
              <a:t>cautions</a:t>
            </a:r>
            <a:r>
              <a:rPr lang="ko-KR" altLang="en-US" sz="2800" b="1" dirty="0" smtClean="0"/>
              <a:t> </a:t>
            </a:r>
            <a:endParaRPr lang="en-US" altLang="ko-KR" sz="2800" b="1" dirty="0" smtClean="0"/>
          </a:p>
          <a:p>
            <a:pPr algn="ctr"/>
            <a:endParaRPr lang="en-US" altLang="ko-KR" sz="1600" b="1" dirty="0"/>
          </a:p>
          <a:p>
            <a:r>
              <a:rPr lang="en-US" altLang="ko-KR" sz="2800" b="1" dirty="0" smtClean="0"/>
              <a:t> </a:t>
            </a:r>
            <a:r>
              <a:rPr lang="en-US" altLang="ko-KR" sz="2600" b="1" dirty="0" smtClean="0"/>
              <a:t>1. Please control your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clothes</a:t>
            </a:r>
            <a:r>
              <a:rPr lang="en-US" altLang="ko-KR" sz="2600" b="1" dirty="0" smtClean="0"/>
              <a:t>,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foods</a:t>
            </a:r>
            <a:r>
              <a:rPr lang="en-US" altLang="ko-KR" sz="2600" b="1" dirty="0" smtClean="0"/>
              <a:t>,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bedclothes</a:t>
            </a:r>
            <a:r>
              <a:rPr lang="en-US" altLang="ko-KR" sz="2600" b="1" dirty="0" smtClean="0"/>
              <a:t> etc.</a:t>
            </a: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en-US" altLang="ko-KR" sz="2800" b="1" dirty="0" smtClean="0"/>
              <a:t> </a:t>
            </a:r>
          </a:p>
          <a:p>
            <a:r>
              <a:rPr lang="en-US" altLang="ko-KR" sz="2800" b="1" dirty="0" smtClean="0"/>
              <a:t> </a:t>
            </a:r>
            <a:r>
              <a:rPr lang="en-US" altLang="ko-KR" sz="2600" b="1" dirty="0" smtClean="0"/>
              <a:t>2. Please be careful not to lose your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valuables</a:t>
            </a:r>
            <a:r>
              <a:rPr lang="en-US" altLang="ko-KR" sz="2600" b="1" dirty="0" smtClean="0"/>
              <a:t>.</a:t>
            </a:r>
            <a:br>
              <a:rPr lang="en-US" altLang="ko-KR" sz="2600" b="1" dirty="0" smtClean="0"/>
            </a:br>
            <a:endParaRPr lang="en-US" altLang="ko-KR" sz="2600" b="1" dirty="0"/>
          </a:p>
          <a:p>
            <a:pPr algn="ctr"/>
            <a:r>
              <a:rPr lang="en-US" altLang="ko-KR" sz="2800" b="1" dirty="0" smtClean="0"/>
              <a:t>Thank you for your cooperation.</a:t>
            </a:r>
            <a:br>
              <a:rPr lang="en-US" altLang="ko-KR" sz="2800" b="1" dirty="0" smtClean="0"/>
            </a:b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07002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19</Words>
  <Application>Microsoft Office PowerPoint</Application>
  <PresentationFormat>화면 슬라이드 쇼(4:3)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50</cp:revision>
  <cp:lastPrinted>2016-10-06T00:08:41Z</cp:lastPrinted>
  <dcterms:created xsi:type="dcterms:W3CDTF">2013-04-10T06:15:15Z</dcterms:created>
  <dcterms:modified xsi:type="dcterms:W3CDTF">2016-11-01T00:54:37Z</dcterms:modified>
</cp:coreProperties>
</file>