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6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DBDBDB"/>
    <a:srgbClr val="C9C9C9"/>
    <a:srgbClr val="063020"/>
    <a:srgbClr val="083A2B"/>
    <a:srgbClr val="0A4E39"/>
    <a:srgbClr val="104843"/>
    <a:srgbClr val="0E3E39"/>
    <a:srgbClr val="004A48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0" y="0"/>
            <a:ext cx="2945659" cy="496332"/>
          </a:xfrm>
          <a:prstGeom prst="rect">
            <a:avLst/>
          </a:prstGeom>
        </p:spPr>
        <p:txBody>
          <a:bodyPr vert="horz" lIns="93536" tIns="46768" rIns="93536" bIns="46768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60" y="0"/>
            <a:ext cx="2945659" cy="496332"/>
          </a:xfrm>
          <a:prstGeom prst="rect">
            <a:avLst/>
          </a:prstGeom>
        </p:spPr>
        <p:txBody>
          <a:bodyPr vert="horz" lIns="93536" tIns="46768" rIns="93536" bIns="46768" rtlCol="0"/>
          <a:lstStyle>
            <a:lvl1pPr algn="r">
              <a:defRPr sz="1200"/>
            </a:lvl1pPr>
          </a:lstStyle>
          <a:p>
            <a:fld id="{E3073C27-9677-414C-94B7-F61A357E1FE2}" type="datetimeFigureOut">
              <a:rPr lang="ko-KR" altLang="en-US" smtClean="0"/>
              <a:pPr/>
              <a:t>2016-06-14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536" tIns="46768" rIns="93536" bIns="46768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9"/>
            <a:ext cx="5438140" cy="4466987"/>
          </a:xfrm>
          <a:prstGeom prst="rect">
            <a:avLst/>
          </a:prstGeom>
        </p:spPr>
        <p:txBody>
          <a:bodyPr vert="horz" lIns="93536" tIns="46768" rIns="93536" bIns="46768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0" y="9428585"/>
            <a:ext cx="2945659" cy="496332"/>
          </a:xfrm>
          <a:prstGeom prst="rect">
            <a:avLst/>
          </a:prstGeom>
        </p:spPr>
        <p:txBody>
          <a:bodyPr vert="horz" lIns="93536" tIns="46768" rIns="93536" bIns="46768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60" y="9428585"/>
            <a:ext cx="2945659" cy="496332"/>
          </a:xfrm>
          <a:prstGeom prst="rect">
            <a:avLst/>
          </a:prstGeom>
        </p:spPr>
        <p:txBody>
          <a:bodyPr vert="horz" lIns="93536" tIns="46768" rIns="93536" bIns="46768" rtlCol="0" anchor="b"/>
          <a:lstStyle>
            <a:lvl1pPr algn="r">
              <a:defRPr sz="1200"/>
            </a:lvl1pPr>
          </a:lstStyle>
          <a:p>
            <a:fld id="{E1C88901-DCE2-4482-B862-76DE96E4BD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5805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2016-06-14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2016-06-14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2016-06-14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6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5" y="27305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6" y="1435105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6D11B-632F-446A-89F6-CC80A21299E4}" type="datetimeFigureOut">
              <a:rPr lang="ko-KR" altLang="en-US" smtClean="0"/>
              <a:pPr/>
              <a:t>2016-06-14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142845" y="857234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rtlCol="0" anchor="ctr"/>
          <a:lstStyle/>
          <a:p>
            <a:endParaRPr lang="ko-KR" altLang="en-US" sz="17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1"/>
            <a:ext cx="338548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7" tIns="45719" rIns="91437" bIns="45719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 smtClean="0"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dirty="0" smtClean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50560" y="6093296"/>
            <a:ext cx="4828400" cy="683557"/>
          </a:xfrm>
          <a:prstGeom prst="rect">
            <a:avLst/>
          </a:prstGeom>
          <a:noFill/>
        </p:spPr>
      </p:pic>
      <p:grpSp>
        <p:nvGrpSpPr>
          <p:cNvPr id="2" name="그룹 1"/>
          <p:cNvGrpSpPr/>
          <p:nvPr/>
        </p:nvGrpSpPr>
        <p:grpSpPr>
          <a:xfrm>
            <a:off x="0" y="-187300"/>
            <a:ext cx="9180528" cy="1242992"/>
            <a:chOff x="0" y="-187300"/>
            <a:chExt cx="9180528" cy="1242992"/>
          </a:xfrm>
        </p:grpSpPr>
        <p:sp>
          <p:nvSpPr>
            <p:cNvPr id="4" name="Rectangle 28"/>
            <p:cNvSpPr>
              <a:spLocks noChangeArrowheads="1"/>
            </p:cNvSpPr>
            <p:nvPr/>
          </p:nvSpPr>
          <p:spPr bwMode="auto">
            <a:xfrm>
              <a:off x="0" y="0"/>
              <a:ext cx="9144000" cy="785794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37" tIns="45719" rIns="91437" bIns="45719" anchor="ctr"/>
            <a:lstStyle/>
            <a:p>
              <a:endParaRPr lang="ko-KR" altLang="ko-KR" sz="2400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endParaRPr>
            </a:p>
          </p:txBody>
        </p:sp>
        <p:pic>
          <p:nvPicPr>
            <p:cNvPr id="6" name="Picture 19" descr="UI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32703" y="44454"/>
              <a:ext cx="1647825" cy="1011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357160" y="-187300"/>
              <a:ext cx="7358115" cy="1015661"/>
            </a:xfrm>
            <a:prstGeom prst="rect">
              <a:avLst/>
            </a:prstGeom>
            <a:noFill/>
          </p:spPr>
          <p:txBody>
            <a:bodyPr wrap="square" lIns="91437" tIns="45719" rIns="91437" bIns="45719" rtlCol="0">
              <a:spAutoFit/>
            </a:bodyPr>
            <a:lstStyle/>
            <a:p>
              <a:pPr algn="ctr"/>
              <a:r>
                <a:rPr lang="ko-KR" altLang="en-US" sz="60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   </a:t>
              </a:r>
              <a:r>
                <a:rPr lang="en-US" altLang="ko-KR" sz="5400" b="1" dirty="0" smtClean="0">
                  <a:latin typeface="맑은 고딕" pitchFamily="50" charset="-127"/>
                  <a:ea typeface="맑은 고딕" pitchFamily="50" charset="-127"/>
                </a:rPr>
                <a:t>※</a:t>
              </a:r>
              <a:r>
                <a:rPr lang="ko-KR" altLang="en-US" sz="5400" b="1" dirty="0" smtClean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ko-KR" altLang="en-US" sz="5400" b="1" dirty="0" err="1" smtClean="0">
                  <a:latin typeface="맑은 고딕" pitchFamily="50" charset="-127"/>
                  <a:ea typeface="맑은 고딕" pitchFamily="50" charset="-127"/>
                </a:rPr>
                <a:t>페</a:t>
              </a:r>
              <a:r>
                <a:rPr lang="ko-KR" altLang="en-US" sz="5400" b="1" dirty="0" smtClean="0">
                  <a:latin typeface="맑은 고딕" pitchFamily="50" charset="-127"/>
                  <a:ea typeface="맑은 고딕" pitchFamily="50" charset="-127"/>
                </a:rPr>
                <a:t> 인 트 주 의 </a:t>
              </a:r>
              <a:r>
                <a:rPr lang="en-US" altLang="ko-KR" sz="5400" b="1" dirty="0">
                  <a:latin typeface="맑은 고딕" pitchFamily="50" charset="-127"/>
                </a:rPr>
                <a:t>※</a:t>
              </a:r>
              <a:endParaRPr lang="ko-KR" altLang="en-US" sz="5400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4" name="직사각형 13"/>
          <p:cNvSpPr/>
          <p:nvPr/>
        </p:nvSpPr>
        <p:spPr>
          <a:xfrm>
            <a:off x="214294" y="857233"/>
            <a:ext cx="8678199" cy="7956022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pPr algn="ctr"/>
            <a:endParaRPr lang="en-US" altLang="ko-KR" sz="1700" b="1" u="sng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algn="ctr"/>
            <a:r>
              <a:rPr lang="en-US" altLang="ko-KR" sz="5400" b="1" dirty="0" smtClean="0">
                <a:solidFill>
                  <a:srgbClr val="FF0000"/>
                </a:solidFill>
                <a:latin typeface="+mn-ea"/>
              </a:rPr>
              <a:t>6</a:t>
            </a:r>
            <a:r>
              <a:rPr lang="ko-KR" altLang="en-US" sz="5400" b="1" dirty="0" smtClean="0">
                <a:solidFill>
                  <a:srgbClr val="FF0000"/>
                </a:solidFill>
                <a:latin typeface="+mn-ea"/>
              </a:rPr>
              <a:t>월</a:t>
            </a:r>
            <a:r>
              <a:rPr lang="en-US" altLang="ko-KR" sz="5400" b="1" dirty="0" smtClean="0">
                <a:solidFill>
                  <a:srgbClr val="FF0000"/>
                </a:solidFill>
                <a:latin typeface="+mn-ea"/>
              </a:rPr>
              <a:t>17</a:t>
            </a:r>
            <a:r>
              <a:rPr lang="ko-KR" altLang="en-US" sz="5400" b="1" dirty="0" smtClean="0">
                <a:solidFill>
                  <a:srgbClr val="FF0000"/>
                </a:solidFill>
                <a:latin typeface="+mn-ea"/>
              </a:rPr>
              <a:t>일</a:t>
            </a:r>
            <a:r>
              <a:rPr lang="en-US" altLang="ko-KR" sz="5400" b="1" dirty="0" smtClean="0">
                <a:solidFill>
                  <a:srgbClr val="FF0000"/>
                </a:solidFill>
                <a:latin typeface="+mn-ea"/>
              </a:rPr>
              <a:t>(</a:t>
            </a:r>
            <a:r>
              <a:rPr lang="ko-KR" altLang="en-US" sz="5400" b="1" dirty="0" smtClean="0">
                <a:solidFill>
                  <a:srgbClr val="FF0000"/>
                </a:solidFill>
                <a:latin typeface="+mn-ea"/>
              </a:rPr>
              <a:t>금</a:t>
            </a:r>
            <a:r>
              <a:rPr lang="en-US" altLang="ko-KR" sz="5400" b="1" dirty="0" smtClean="0">
                <a:solidFill>
                  <a:srgbClr val="FF0000"/>
                </a:solidFill>
                <a:latin typeface="+mn-ea"/>
              </a:rPr>
              <a:t>) - 6</a:t>
            </a:r>
            <a:r>
              <a:rPr lang="ko-KR" altLang="en-US" sz="5400" b="1" dirty="0" smtClean="0">
                <a:solidFill>
                  <a:srgbClr val="FF0000"/>
                </a:solidFill>
                <a:latin typeface="+mn-ea"/>
              </a:rPr>
              <a:t>월</a:t>
            </a:r>
            <a:r>
              <a:rPr lang="en-US" altLang="ko-KR" sz="5400" b="1" dirty="0" smtClean="0">
                <a:solidFill>
                  <a:srgbClr val="FF0000"/>
                </a:solidFill>
                <a:latin typeface="+mn-ea"/>
              </a:rPr>
              <a:t>22</a:t>
            </a:r>
            <a:r>
              <a:rPr lang="ko-KR" altLang="en-US" sz="5400" b="1" dirty="0" smtClean="0">
                <a:solidFill>
                  <a:srgbClr val="FF0000"/>
                </a:solidFill>
                <a:latin typeface="+mn-ea"/>
              </a:rPr>
              <a:t>일</a:t>
            </a:r>
            <a:r>
              <a:rPr lang="en-US" altLang="ko-KR" sz="5400" b="1" dirty="0" smtClean="0">
                <a:solidFill>
                  <a:srgbClr val="FF0000"/>
                </a:solidFill>
                <a:latin typeface="+mn-ea"/>
              </a:rPr>
              <a:t>(</a:t>
            </a:r>
            <a:r>
              <a:rPr lang="ko-KR" altLang="en-US" sz="5400" b="1" dirty="0" smtClean="0">
                <a:solidFill>
                  <a:srgbClr val="FF0000"/>
                </a:solidFill>
                <a:latin typeface="+mn-ea"/>
              </a:rPr>
              <a:t>수</a:t>
            </a:r>
            <a:r>
              <a:rPr lang="en-US" altLang="ko-KR" sz="5400" b="1" dirty="0" smtClean="0">
                <a:solidFill>
                  <a:srgbClr val="FF0000"/>
                </a:solidFill>
                <a:latin typeface="+mn-ea"/>
              </a:rPr>
              <a:t>)</a:t>
            </a:r>
            <a:r>
              <a:rPr lang="en-US" altLang="ko-KR" sz="5400" b="1" dirty="0" smtClean="0">
                <a:solidFill>
                  <a:srgbClr val="FF0000"/>
                </a:solidFill>
                <a:latin typeface="+mn-ea"/>
              </a:rPr>
              <a:t>        </a:t>
            </a:r>
          </a:p>
          <a:p>
            <a:pPr algn="ctr"/>
            <a:endParaRPr lang="en-US" altLang="ko-KR" sz="2800" b="1" dirty="0">
              <a:solidFill>
                <a:srgbClr val="FF0000"/>
              </a:solidFill>
              <a:latin typeface="+mn-ea"/>
            </a:endParaRPr>
          </a:p>
          <a:p>
            <a:pPr algn="ctr"/>
            <a:r>
              <a:rPr lang="ko-KR" altLang="en-US" sz="4400" b="1" dirty="0" smtClean="0"/>
              <a:t>후생관 </a:t>
            </a:r>
            <a:r>
              <a:rPr lang="ko-KR" altLang="en-US" sz="4400" b="1" dirty="0" smtClean="0">
                <a:solidFill>
                  <a:srgbClr val="0033CC"/>
                </a:solidFill>
              </a:rPr>
              <a:t>복도</a:t>
            </a:r>
            <a:r>
              <a:rPr lang="ko-KR" altLang="en-US" sz="4400" b="1" dirty="0" smtClean="0"/>
              <a:t> </a:t>
            </a:r>
            <a:r>
              <a:rPr lang="ko-KR" altLang="en-US" sz="4400" b="1" dirty="0" smtClean="0">
                <a:solidFill>
                  <a:srgbClr val="0033CC"/>
                </a:solidFill>
              </a:rPr>
              <a:t>벽면</a:t>
            </a:r>
            <a:r>
              <a:rPr lang="ko-KR" altLang="en-US" sz="4400" b="1" dirty="0" smtClean="0"/>
              <a:t>의</a:t>
            </a:r>
            <a:r>
              <a:rPr lang="ko-KR" altLang="en-US" sz="4400" b="1" dirty="0" smtClean="0">
                <a:solidFill>
                  <a:srgbClr val="002060"/>
                </a:solidFill>
              </a:rPr>
              <a:t> </a:t>
            </a:r>
            <a:r>
              <a:rPr lang="ko-KR" altLang="en-US" sz="4400" b="1" dirty="0" smtClean="0">
                <a:solidFill>
                  <a:srgbClr val="0033CC"/>
                </a:solidFill>
              </a:rPr>
              <a:t>벽화</a:t>
            </a:r>
            <a:r>
              <a:rPr lang="ko-KR" altLang="en-US" sz="4400" b="1" dirty="0" smtClean="0"/>
              <a:t> </a:t>
            </a:r>
            <a:r>
              <a:rPr lang="ko-KR" altLang="en-US" sz="4400" b="1" dirty="0" smtClean="0">
                <a:solidFill>
                  <a:srgbClr val="0033CC"/>
                </a:solidFill>
              </a:rPr>
              <a:t>작업</a:t>
            </a:r>
            <a:r>
              <a:rPr lang="ko-KR" altLang="en-US" sz="4400" b="1" dirty="0" smtClean="0"/>
              <a:t>이 있을 예정이오니</a:t>
            </a:r>
            <a:r>
              <a:rPr lang="en-US" altLang="ko-KR" sz="4400" b="1" dirty="0" smtClean="0"/>
              <a:t>, </a:t>
            </a:r>
            <a:r>
              <a:rPr lang="ko-KR" altLang="en-US" sz="4400" b="1" dirty="0" smtClean="0"/>
              <a:t>후생관</a:t>
            </a:r>
            <a:endParaRPr lang="en-US" altLang="ko-KR" sz="4400" b="1" dirty="0" smtClean="0"/>
          </a:p>
          <a:p>
            <a:pPr algn="ctr"/>
            <a:r>
              <a:rPr lang="en-US" altLang="ko-KR" sz="4400" b="1" dirty="0"/>
              <a:t> </a:t>
            </a:r>
            <a:r>
              <a:rPr lang="en-US" altLang="ko-KR" sz="4400" b="1" dirty="0" smtClean="0"/>
              <a:t>  </a:t>
            </a:r>
            <a:r>
              <a:rPr lang="ko-KR" altLang="en-US" sz="4400" b="1" dirty="0" err="1" smtClean="0"/>
              <a:t>이용시</a:t>
            </a:r>
            <a:r>
              <a:rPr lang="ko-KR" altLang="en-US" sz="4400" b="1" dirty="0" smtClean="0"/>
              <a:t> 유의하시기 바랍니다</a:t>
            </a:r>
            <a:r>
              <a:rPr lang="en-US" altLang="ko-KR" sz="4400" b="1" dirty="0" smtClean="0"/>
              <a:t>.</a:t>
            </a:r>
          </a:p>
          <a:p>
            <a:pPr algn="ctr"/>
            <a:endParaRPr lang="en-US" altLang="ko-KR" sz="2800" b="1" dirty="0" smtClean="0"/>
          </a:p>
          <a:p>
            <a:pPr algn="ctr"/>
            <a:r>
              <a:rPr lang="ko-KR" altLang="en-US" sz="4400" b="1" dirty="0" smtClean="0"/>
              <a:t>불편을 드려 죄송합니다</a:t>
            </a:r>
            <a:r>
              <a:rPr lang="en-US" altLang="ko-KR" sz="4400" b="1" dirty="0" smtClean="0"/>
              <a:t>.</a:t>
            </a:r>
            <a:r>
              <a:rPr lang="en-US" altLang="ko-KR" sz="4400" b="1" dirty="0" smtClean="0">
                <a:solidFill>
                  <a:srgbClr val="002060"/>
                </a:solidFill>
              </a:rPr>
              <a:t>  </a:t>
            </a:r>
            <a:r>
              <a:rPr lang="ko-KR" altLang="en-US" sz="4400" b="1" dirty="0" smtClean="0">
                <a:solidFill>
                  <a:srgbClr val="002060"/>
                </a:solidFill>
              </a:rPr>
              <a:t>         </a:t>
            </a:r>
            <a:endParaRPr lang="en-US" altLang="ko-KR" sz="4400" b="1" dirty="0" smtClean="0">
              <a:solidFill>
                <a:srgbClr val="002060"/>
              </a:solidFill>
            </a:endParaRPr>
          </a:p>
          <a:p>
            <a:r>
              <a:rPr lang="en-US" altLang="ko-KR" sz="4400" dirty="0"/>
              <a:t> </a:t>
            </a:r>
            <a:r>
              <a:rPr lang="en-US" altLang="ko-KR" sz="4400" dirty="0" smtClean="0"/>
              <a:t>  </a:t>
            </a:r>
            <a:r>
              <a:rPr lang="ko-KR" altLang="en-US" sz="4400" dirty="0" smtClean="0"/>
              <a:t> </a:t>
            </a:r>
            <a:endParaRPr lang="en-US" altLang="ko-KR" sz="4400" b="1" dirty="0" smtClean="0"/>
          </a:p>
          <a:p>
            <a:endParaRPr lang="en-US" altLang="ko-KR" sz="1700" b="1" dirty="0" smtClean="0">
              <a:latin typeface="+mn-ea"/>
            </a:endParaRPr>
          </a:p>
          <a:p>
            <a:r>
              <a:rPr lang="ko-KR" altLang="en-US" sz="1700" b="1" dirty="0" smtClean="0"/>
              <a:t> </a:t>
            </a:r>
            <a:r>
              <a:rPr lang="ko-KR" altLang="en-US" sz="800" b="1" dirty="0" smtClean="0"/>
              <a:t> </a:t>
            </a:r>
            <a:endParaRPr lang="en-US" altLang="ko-KR" sz="800" b="1" dirty="0" smtClean="0"/>
          </a:p>
          <a:p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endParaRPr lang="ko-KR" altLang="en-US" b="1" dirty="0"/>
          </a:p>
        </p:txBody>
      </p:sp>
      <p:sp>
        <p:nvSpPr>
          <p:cNvPr id="12" name="직사각형 11"/>
          <p:cNvSpPr/>
          <p:nvPr/>
        </p:nvSpPr>
        <p:spPr>
          <a:xfrm>
            <a:off x="285720" y="857233"/>
            <a:ext cx="8858280" cy="4216537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endParaRPr lang="en-US" altLang="ko-KR" sz="1600" b="1" dirty="0">
              <a:solidFill>
                <a:srgbClr val="FF0000"/>
              </a:solidFill>
            </a:endParaRPr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r>
              <a:rPr lang="en-US" altLang="ko-KR" sz="3600" b="1" dirty="0" smtClean="0"/>
              <a:t> </a:t>
            </a:r>
          </a:p>
          <a:p>
            <a:endParaRPr lang="en-US" altLang="ko-KR" sz="3600" b="1" dirty="0" smtClean="0">
              <a:solidFill>
                <a:srgbClr val="FF0000"/>
              </a:solidFill>
            </a:endParaRPr>
          </a:p>
          <a:p>
            <a:r>
              <a:rPr lang="en-US" altLang="ko-KR" sz="3600" b="1" dirty="0" smtClean="0">
                <a:solidFill>
                  <a:srgbClr val="FF0000"/>
                </a:solidFill>
              </a:rPr>
              <a:t> </a:t>
            </a:r>
            <a:endParaRPr lang="en-US" altLang="ko-KR" sz="3200" dirty="0" smtClean="0"/>
          </a:p>
        </p:txBody>
      </p:sp>
      <p:sp>
        <p:nvSpPr>
          <p:cNvPr id="8" name="직사각형 7"/>
          <p:cNvSpPr/>
          <p:nvPr/>
        </p:nvSpPr>
        <p:spPr>
          <a:xfrm>
            <a:off x="503548" y="2070237"/>
            <a:ext cx="8316924" cy="402305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957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3932</TotalTime>
  <Words>47</Words>
  <Application>Microsoft Office PowerPoint</Application>
  <PresentationFormat>화면 슬라이드 쇼(4:3)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HY울릉도M</vt:lpstr>
      <vt:lpstr>굴림</vt:lpstr>
      <vt:lpstr>돋움</vt:lpstr>
      <vt:lpstr>맑은 고딕</vt:lpstr>
      <vt:lpstr>Arial</vt:lpstr>
      <vt:lpstr>Office 테마</vt:lpstr>
      <vt:lpstr>PowerPoint 프레젠테이션</vt:lpstr>
    </vt:vector>
  </TitlesOfParts>
  <Company>Univ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이승혁</cp:lastModifiedBy>
  <cp:revision>171</cp:revision>
  <cp:lastPrinted>2016-06-14T01:54:05Z</cp:lastPrinted>
  <dcterms:created xsi:type="dcterms:W3CDTF">2014-09-18T04:50:24Z</dcterms:created>
  <dcterms:modified xsi:type="dcterms:W3CDTF">2016-06-14T01:55:06Z</dcterms:modified>
</cp:coreProperties>
</file>