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7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7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58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7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58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5949280"/>
            <a:ext cx="4828400" cy="899581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6000" b="1" dirty="0" smtClean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난방기 가동 안내</a:t>
              </a:r>
              <a:endParaRPr lang="ko-KR" altLang="en-US" sz="48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-47933" y="939410"/>
            <a:ext cx="9219638" cy="6555639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</a:t>
            </a:r>
          </a:p>
          <a:p>
            <a:r>
              <a:rPr lang="en-US" altLang="ko-KR" sz="4000" b="1" dirty="0" smtClean="0"/>
              <a:t> 1. </a:t>
            </a:r>
            <a:r>
              <a:rPr lang="ko-KR" altLang="en-US" sz="4000" b="1" dirty="0" smtClean="0"/>
              <a:t>가동 기간 </a:t>
            </a:r>
            <a:r>
              <a:rPr lang="en-US" altLang="ko-KR" sz="4000" b="1" dirty="0" smtClean="0"/>
              <a:t>:</a:t>
            </a:r>
            <a:r>
              <a:rPr lang="ko-KR" altLang="en-US" sz="4000" b="1" dirty="0" smtClean="0"/>
              <a:t> 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2016.10.30 ~ 03.31</a:t>
            </a:r>
            <a:endParaRPr lang="en-US" altLang="ko-KR" sz="4000" b="1" dirty="0" smtClean="0">
              <a:solidFill>
                <a:srgbClr val="0070C0"/>
              </a:solidFill>
            </a:endParaRPr>
          </a:p>
          <a:p>
            <a:pPr marL="571500" indent="-571500">
              <a:buFont typeface="Arial" charset="0"/>
              <a:buChar char="•"/>
            </a:pPr>
            <a:endParaRPr lang="en-US" altLang="ko-KR" b="1" dirty="0" smtClean="0"/>
          </a:p>
          <a:p>
            <a:r>
              <a:rPr lang="en-US" altLang="ko-KR" sz="4000" b="1" dirty="0" smtClean="0"/>
              <a:t> 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 2</a:t>
            </a:r>
            <a:r>
              <a:rPr lang="en-US" altLang="ko-KR" sz="4000" b="1" dirty="0" smtClean="0"/>
              <a:t>. </a:t>
            </a:r>
            <a:r>
              <a:rPr lang="ko-KR" altLang="en-US" sz="4000" b="1" dirty="0" smtClean="0"/>
              <a:t>가동 </a:t>
            </a:r>
            <a:r>
              <a:rPr lang="ko-KR" altLang="en-US" sz="4000" b="1" dirty="0" smtClean="0"/>
              <a:t>시간</a:t>
            </a:r>
            <a:endParaRPr lang="en-US" altLang="ko-KR" sz="4000" b="1" dirty="0" smtClean="0"/>
          </a:p>
          <a:p>
            <a:r>
              <a:rPr lang="en-US" altLang="ko-KR" sz="4000" b="1" dirty="0"/>
              <a:t> </a:t>
            </a:r>
            <a:r>
              <a:rPr lang="en-US" altLang="ko-KR" sz="4000" b="1" dirty="0" smtClean="0"/>
              <a:t>   </a:t>
            </a:r>
            <a:r>
              <a:rPr lang="ko-KR" altLang="en-US" sz="3600" b="1" dirty="0" smtClean="0"/>
              <a:t>가</a:t>
            </a:r>
            <a:r>
              <a:rPr lang="en-US" altLang="ko-KR" sz="3600" b="1" dirty="0" smtClean="0"/>
              <a:t>. </a:t>
            </a:r>
            <a:r>
              <a:rPr lang="en-US" altLang="ko-KR" sz="3600" b="1" dirty="0" smtClean="0"/>
              <a:t>08:00~22:00</a:t>
            </a:r>
            <a:endParaRPr lang="en-US" altLang="ko-KR" sz="3600" b="1" dirty="0" smtClean="0"/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    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매 짝수시간 마다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off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되나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endParaRPr lang="en-US" altLang="ko-KR" sz="3200" b="1" dirty="0" smtClean="0">
              <a:solidFill>
                <a:srgbClr val="FF0000"/>
              </a:solidFill>
            </a:endParaRPr>
          </a:p>
          <a:p>
            <a:r>
              <a:rPr lang="en-US" altLang="ko-KR" sz="3200" b="1" dirty="0">
                <a:solidFill>
                  <a:srgbClr val="FF0000"/>
                </a:solidFill>
              </a:rPr>
              <a:t>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            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운전을 누르면 다시 켜집니다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3200" b="1" dirty="0" smtClean="0"/>
              <a:t>     </a:t>
            </a:r>
            <a:r>
              <a:rPr lang="ko-KR" altLang="en-US" sz="3600" b="1" dirty="0" smtClean="0"/>
              <a:t>나</a:t>
            </a:r>
            <a:r>
              <a:rPr lang="en-US" altLang="ko-KR" sz="3600" b="1" dirty="0" smtClean="0"/>
              <a:t>. 22:00~08:00</a:t>
            </a:r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    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(22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시 이후에는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off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되지 않습니다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  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endParaRPr lang="en-US" altLang="ko-KR" sz="3200" b="1" dirty="0" smtClean="0">
              <a:solidFill>
                <a:srgbClr val="FF0000"/>
              </a:solidFill>
            </a:endParaRPr>
          </a:p>
          <a:p>
            <a:endParaRPr lang="en-US" altLang="ko-KR" sz="3200" b="1" dirty="0" smtClean="0"/>
          </a:p>
          <a:p>
            <a:endParaRPr lang="en-US" altLang="ko-KR" b="1" dirty="0"/>
          </a:p>
          <a:p>
            <a:r>
              <a:rPr lang="en-US" altLang="ko-KR" sz="4000" b="1" dirty="0" smtClean="0"/>
              <a:t>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48298" y="780386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8465" y="3507531"/>
            <a:ext cx="9001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5949280"/>
            <a:ext cx="4828400" cy="899581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en-US" altLang="ko-KR" sz="4800" b="1" dirty="0" smtClean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Heating</a:t>
              </a:r>
              <a:r>
                <a:rPr lang="ko-KR" altLang="en-US" sz="4800" b="1" dirty="0" smtClean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z="4800" b="1" dirty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n</a:t>
              </a:r>
              <a:r>
                <a:rPr lang="en-US" altLang="ko-KR" sz="4800" b="1" dirty="0" smtClean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otification</a:t>
              </a:r>
              <a:endParaRPr lang="ko-KR" altLang="en-US" sz="40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-47933" y="939410"/>
            <a:ext cx="9219638" cy="4955201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</a:t>
            </a:r>
          </a:p>
          <a:p>
            <a:r>
              <a:rPr lang="en-US" altLang="ko-KR" sz="4000" b="1" dirty="0" smtClean="0"/>
              <a:t> 1. Date :</a:t>
            </a:r>
            <a:r>
              <a:rPr lang="ko-KR" altLang="en-US" sz="4000" b="1" dirty="0" smtClean="0"/>
              <a:t> 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2016. 10. 30.(Sun)</a:t>
            </a:r>
            <a:r>
              <a:rPr lang="en-US" altLang="ko-KR" sz="4000" b="1" dirty="0">
                <a:solidFill>
                  <a:srgbClr val="0070C0"/>
                </a:solidFill>
              </a:rPr>
              <a:t>~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 </a:t>
            </a:r>
          </a:p>
          <a:p>
            <a:pPr marL="571500" indent="-571500">
              <a:buFont typeface="Arial" charset="0"/>
              <a:buChar char="•"/>
            </a:pPr>
            <a:endParaRPr lang="en-US" altLang="ko-KR" b="1" dirty="0" smtClean="0"/>
          </a:p>
          <a:p>
            <a:r>
              <a:rPr lang="en-US" altLang="ko-KR" sz="4000" b="1" dirty="0" smtClean="0"/>
              <a:t> 2. Time : 17:00~the next day 09:00</a:t>
            </a:r>
          </a:p>
          <a:p>
            <a:endParaRPr lang="en-US" altLang="ko-KR" b="1" dirty="0"/>
          </a:p>
          <a:p>
            <a:r>
              <a:rPr lang="en-US" altLang="ko-KR" sz="4000" b="1" dirty="0" smtClean="0"/>
              <a:t> 3. Cautions</a:t>
            </a:r>
            <a:endParaRPr lang="en-US" altLang="ko-KR" sz="4000" b="1" dirty="0"/>
          </a:p>
          <a:p>
            <a:r>
              <a:rPr lang="en-US" altLang="ko-KR" sz="4000" b="1" dirty="0" smtClean="0"/>
              <a:t>   </a:t>
            </a:r>
            <a:r>
              <a:rPr lang="en-US" altLang="ko-KR" sz="3200" b="1" dirty="0" smtClean="0"/>
              <a:t>a. The time can be changed.</a:t>
            </a:r>
            <a:endParaRPr lang="en-US" altLang="ko-KR" sz="3200" b="1" dirty="0">
              <a:solidFill>
                <a:srgbClr val="FF0000"/>
              </a:solidFill>
            </a:endParaRPr>
          </a:p>
          <a:p>
            <a:r>
              <a:rPr lang="en-US" altLang="ko-KR" sz="3200" b="1" dirty="0" smtClean="0">
                <a:solidFill>
                  <a:srgbClr val="FF0000"/>
                </a:solidFill>
              </a:rPr>
              <a:t>    </a:t>
            </a:r>
            <a:r>
              <a:rPr lang="en-US" altLang="ko-KR" sz="3200" b="1" dirty="0" smtClean="0"/>
              <a:t>b. Please wait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10~20 minute </a:t>
            </a:r>
            <a:r>
              <a:rPr lang="en-US" altLang="ko-KR" sz="3200" b="1" dirty="0" smtClean="0"/>
              <a:t>for operation.</a:t>
            </a:r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 c.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Don’t use </a:t>
            </a:r>
            <a:r>
              <a:rPr lang="en-US" altLang="ko-KR" sz="3200" b="1" dirty="0" smtClean="0"/>
              <a:t>any personal heaters and</a:t>
            </a:r>
          </a:p>
          <a:p>
            <a:r>
              <a:rPr lang="en-US" altLang="ko-KR" sz="3200" b="1" dirty="0"/>
              <a:t> </a:t>
            </a:r>
            <a:r>
              <a:rPr lang="en-US" altLang="ko-KR" sz="3200" b="1" dirty="0" smtClean="0"/>
              <a:t>      stoves for 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fire prevention</a:t>
            </a:r>
            <a:r>
              <a:rPr lang="en-US" altLang="ko-KR" sz="3200" b="1" dirty="0" smtClean="0"/>
              <a:t>.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48298" y="780386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8465" y="3507531"/>
            <a:ext cx="90011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892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3956</TotalTime>
  <Words>124</Words>
  <Application>Microsoft Office PowerPoint</Application>
  <PresentationFormat>화면 슬라이드 쇼(4:3)</PresentationFormat>
  <Paragraphs>49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169</cp:revision>
  <cp:lastPrinted>2016-11-07T04:46:52Z</cp:lastPrinted>
  <dcterms:created xsi:type="dcterms:W3CDTF">2014-09-18T04:50:24Z</dcterms:created>
  <dcterms:modified xsi:type="dcterms:W3CDTF">2016-11-07T05:11:58Z</dcterms:modified>
</cp:coreProperties>
</file>