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2"/>
          </a:xfrm>
          <a:prstGeom prst="rect">
            <a:avLst/>
          </a:prstGeom>
        </p:spPr>
        <p:txBody>
          <a:bodyPr vert="horz" lIns="92652" tIns="46328" rIns="92652" bIns="4632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6332"/>
          </a:xfrm>
          <a:prstGeom prst="rect">
            <a:avLst/>
          </a:prstGeom>
        </p:spPr>
        <p:txBody>
          <a:bodyPr vert="horz" lIns="92652" tIns="46328" rIns="92652" bIns="46328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2015-12-21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52" tIns="46328" rIns="92652" bIns="4632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7"/>
            <a:ext cx="5438140" cy="4466987"/>
          </a:xfrm>
          <a:prstGeom prst="rect">
            <a:avLst/>
          </a:prstGeom>
        </p:spPr>
        <p:txBody>
          <a:bodyPr vert="horz" lIns="92652" tIns="46328" rIns="92652" bIns="46328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3" y="9428583"/>
            <a:ext cx="2945659" cy="496332"/>
          </a:xfrm>
          <a:prstGeom prst="rect">
            <a:avLst/>
          </a:prstGeom>
        </p:spPr>
        <p:txBody>
          <a:bodyPr vert="horz" lIns="92652" tIns="46328" rIns="92652" bIns="4632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7" y="9428583"/>
            <a:ext cx="2945659" cy="496332"/>
          </a:xfrm>
          <a:prstGeom prst="rect">
            <a:avLst/>
          </a:prstGeom>
        </p:spPr>
        <p:txBody>
          <a:bodyPr vert="horz" lIns="92652" tIns="46328" rIns="92652" bIns="46328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831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2015-12-21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6215082"/>
            <a:ext cx="3857652" cy="642918"/>
          </a:xfrm>
          <a:prstGeom prst="rect">
            <a:avLst/>
          </a:prstGeom>
          <a:noFill/>
        </p:spPr>
      </p:pic>
      <p:sp>
        <p:nvSpPr>
          <p:cNvPr id="12" name="직사각형 11"/>
          <p:cNvSpPr/>
          <p:nvPr/>
        </p:nvSpPr>
        <p:spPr>
          <a:xfrm>
            <a:off x="142844" y="928670"/>
            <a:ext cx="90011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o-KR" altLang="en-US" sz="1200" b="1" dirty="0" smtClean="0"/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69277" y="44451"/>
            <a:ext cx="85071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spc="-150" dirty="0" smtClean="0"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4000" spc="-1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탁 구 장  이 용 안 내</a:t>
            </a:r>
            <a:endParaRPr lang="ko-KR" altLang="en-US" sz="4000" spc="-15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8554" y="928670"/>
            <a:ext cx="8580359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050" u="sng" dirty="0" smtClean="0"/>
          </a:p>
          <a:p>
            <a:r>
              <a:rPr lang="en-US" altLang="ko-KR" sz="3200" b="1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★</a:t>
            </a:r>
            <a:r>
              <a:rPr lang="ko-KR" altLang="en-US" sz="3200" b="1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탁구장은 기숙사생만 이용 가능 합니다</a:t>
            </a:r>
            <a:r>
              <a:rPr lang="en-US" altLang="ko-KR" sz="3200" b="1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endParaRPr lang="ko-KR" altLang="en-US" sz="2800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733104"/>
              </p:ext>
            </p:extLst>
          </p:nvPr>
        </p:nvGraphicFramePr>
        <p:xfrm>
          <a:off x="534719" y="1844825"/>
          <a:ext cx="7776294" cy="272034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12979"/>
                <a:gridCol w="1632214"/>
                <a:gridCol w="2232248"/>
                <a:gridCol w="2298853"/>
              </a:tblGrid>
              <a:tr h="51914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요일</a:t>
                      </a:r>
                      <a:endParaRPr lang="ko-KR" altLang="en-US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시간</a:t>
                      </a:r>
                      <a:endParaRPr lang="ko-KR" altLang="en-US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비고</a:t>
                      </a:r>
                      <a:endParaRPr lang="ko-KR" altLang="en-US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7090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운영 시간 </a:t>
                      </a:r>
                      <a:endParaRPr lang="ko-KR" altLang="en-US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월</a:t>
                      </a:r>
                      <a:r>
                        <a:rPr lang="en-US" altLang="ko-KR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수</a:t>
                      </a:r>
                      <a:r>
                        <a:rPr lang="en-US" altLang="ko-KR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 </a:t>
                      </a:r>
                      <a:r>
                        <a:rPr lang="ko-KR" altLang="en-US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</a:t>
                      </a:r>
                      <a:endParaRPr lang="ko-KR" altLang="en-US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15:00~18:00</a:t>
                      </a:r>
                      <a:endParaRPr lang="ko-KR" altLang="en-US" dirty="0">
                        <a:solidFill>
                          <a:srgbClr val="FF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일요일 </a:t>
                      </a:r>
                      <a:endParaRPr lang="en-US" altLang="ko-KR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및</a:t>
                      </a:r>
                      <a:endParaRPr lang="en-US" altLang="ko-KR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공휴일</a:t>
                      </a:r>
                      <a:endParaRPr lang="en-US" altLang="ko-KR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휴무</a:t>
                      </a:r>
                      <a:endParaRPr lang="ko-KR" altLang="en-US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403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화</a:t>
                      </a:r>
                      <a:r>
                        <a:rPr lang="en-US" altLang="ko-KR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</a:t>
                      </a:r>
                      <a:endParaRPr lang="ko-KR" altLang="en-US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i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</a:t>
                      </a:r>
                      <a:r>
                        <a:rPr lang="en-US" altLang="ko-KR" b="1" i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5:</a:t>
                      </a:r>
                      <a:r>
                        <a:rPr lang="en-US" altLang="ko-KR" b="0" i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00</a:t>
                      </a:r>
                      <a:r>
                        <a:rPr lang="en-US" altLang="ko-KR" b="1" i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~17</a:t>
                      </a:r>
                      <a:r>
                        <a:rPr lang="en-US" altLang="ko-KR" i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:0</a:t>
                      </a:r>
                      <a:r>
                        <a:rPr lang="en-US" altLang="ko-KR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0</a:t>
                      </a:r>
                      <a:endParaRPr lang="ko-KR" altLang="en-US" dirty="0">
                        <a:solidFill>
                          <a:srgbClr val="FF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403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17:00~21:00</a:t>
                      </a:r>
                    </a:p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탁구동호회</a:t>
                      </a:r>
                      <a:r>
                        <a:rPr lang="en-US" altLang="ko-KR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770" y="4653136"/>
            <a:ext cx="85330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★이용시간</a:t>
            </a:r>
            <a:r>
              <a:rPr lang="en-US" altLang="ko-KR" sz="2000" b="1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000" b="1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테이블</a:t>
            </a:r>
            <a:r>
              <a:rPr lang="en-US" altLang="ko-KR" sz="2000" b="1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(1</a:t>
            </a:r>
            <a:r>
              <a:rPr lang="ko-KR" altLang="en-US" sz="2000" b="1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개</a:t>
            </a:r>
            <a:r>
              <a:rPr lang="en-US" altLang="ko-KR" sz="2000" b="1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r>
              <a:rPr lang="ko-KR" altLang="en-US" sz="2000" b="1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최대</a:t>
            </a:r>
            <a:r>
              <a:rPr lang="en-US" altLang="ko-KR" sz="2000" b="1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</a:t>
            </a:r>
            <a:r>
              <a:rPr lang="ko-KR" altLang="en-US" sz="2000" b="1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시간 이용가능</a:t>
            </a:r>
            <a:endParaRPr lang="en-US" altLang="ko-KR" sz="2000" b="1" dirty="0" smtClean="0">
              <a:solidFill>
                <a:srgbClr val="FF000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-</a:t>
            </a:r>
            <a:r>
              <a:rPr lang="ko-KR" altLang="en-US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다수의 이용을 위하여 이용시간에 제한을 두니 양해 부탁 드립니다</a:t>
            </a:r>
            <a:r>
              <a:rPr lang="en-US" altLang="ko-KR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★문의사항 </a:t>
            </a:r>
            <a:r>
              <a:rPr lang="en-US" altLang="ko-KR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000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행정실</a:t>
            </a:r>
            <a:r>
              <a:rPr lang="ko-KR" altLang="en-US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☎</a:t>
            </a:r>
            <a:r>
              <a:rPr lang="en-US" altLang="ko-KR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053)850-5262~8</a:t>
            </a:r>
            <a:endParaRPr lang="ko-KR" altLang="en-US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</TotalTime>
  <Words>69</Words>
  <Application>Microsoft Office PowerPoint</Application>
  <PresentationFormat>화면 슬라이드 쇼(4:3)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118</cp:revision>
  <cp:lastPrinted>2015-12-19T02:52:15Z</cp:lastPrinted>
  <dcterms:created xsi:type="dcterms:W3CDTF">2013-04-10T06:15:15Z</dcterms:created>
  <dcterms:modified xsi:type="dcterms:W3CDTF">2015-12-21T06:19:03Z</dcterms:modified>
</cp:coreProperties>
</file>