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15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6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/>
              <a:t>6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11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목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39</cp:revision>
  <cp:lastPrinted>2015-06-09T11:51:20Z</cp:lastPrinted>
  <dcterms:created xsi:type="dcterms:W3CDTF">2013-04-10T06:15:15Z</dcterms:created>
  <dcterms:modified xsi:type="dcterms:W3CDTF">2015-06-09T11:54:09Z</dcterms:modified>
</cp:coreProperties>
</file>