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8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08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05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08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06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8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5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8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39</cp:revision>
  <cp:lastPrinted>2015-04-28T12:06:02Z</cp:lastPrinted>
  <dcterms:created xsi:type="dcterms:W3CDTF">2013-04-10T06:15:15Z</dcterms:created>
  <dcterms:modified xsi:type="dcterms:W3CDTF">2015-08-04T07:31:30Z</dcterms:modified>
</cp:coreProperties>
</file>