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3371F-DA61-476B-8961-079DFD6CB230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B4C42-F97E-4A87-9E61-E506F9ABB0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52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381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465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193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304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761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572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18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683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6611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458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027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33E5B-E91E-47DD-A5E5-098A375125B9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37A-A5F9-404F-8FDF-02C110CEA8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278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1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lIns="91437" tIns="45719" rIns="91437" bIns="45719" anchor="ctr"/>
          <a:lstStyle/>
          <a:p>
            <a:endParaRPr lang="ko-KR" altLang="ko-KR" sz="240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2089" y="6215083"/>
            <a:ext cx="5112568" cy="6429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85721" y="939404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69274" y="836025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108748" y="542434"/>
            <a:ext cx="9158959" cy="2492988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dirty="0" smtClean="0"/>
          </a:p>
          <a:p>
            <a:pPr algn="ctr"/>
            <a:r>
              <a:rPr lang="en-US" altLang="ko-KR" sz="6600" b="1" dirty="0" smtClean="0">
                <a:solidFill>
                  <a:srgbClr val="FF0000"/>
                </a:solidFill>
              </a:rPr>
              <a:t> </a:t>
            </a:r>
            <a:endParaRPr lang="ko-KR" altLang="en-US" sz="1100" b="1" dirty="0" smtClean="0"/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-684584" y="-92333"/>
            <a:ext cx="10044608" cy="923328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r>
              <a:rPr lang="ko-KR" altLang="en-US" sz="54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54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종합상황실</a:t>
            </a:r>
            <a:r>
              <a:rPr lang="en-US" altLang="ko-KR" sz="54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5400" b="1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캡스</a:t>
            </a:r>
            <a:r>
              <a:rPr lang="en-US" altLang="ko-KR" sz="54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54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이전 안내</a:t>
            </a:r>
            <a:endParaRPr lang="ko-KR" altLang="en-US" sz="5400" b="1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29" name="Picture 5" descr="C:\Users\user\Desktop\캡스상황실\캡스상황실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21" y="1030147"/>
            <a:ext cx="8138932" cy="529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369331"/>
            <a:ext cx="1381621" cy="96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타원 2"/>
          <p:cNvSpPr/>
          <p:nvPr/>
        </p:nvSpPr>
        <p:spPr>
          <a:xfrm>
            <a:off x="2771800" y="4077073"/>
            <a:ext cx="2304256" cy="213801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모서리가 둥근 사각형 설명선 4"/>
          <p:cNvSpPr/>
          <p:nvPr/>
        </p:nvSpPr>
        <p:spPr>
          <a:xfrm>
            <a:off x="4146798" y="2855520"/>
            <a:ext cx="4176464" cy="864096"/>
          </a:xfrm>
          <a:prstGeom prst="wedgeRoundRectCallout">
            <a:avLst>
              <a:gd name="adj1" fmla="val -41815"/>
              <a:gd name="adj2" fmla="val 90058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solidFill>
                  <a:srgbClr val="FF0000"/>
                </a:solidFill>
              </a:rPr>
              <a:t>【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종합상황실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3600" b="1" dirty="0" err="1" smtClean="0">
                <a:solidFill>
                  <a:srgbClr val="FF0000"/>
                </a:solidFill>
              </a:rPr>
              <a:t>캡스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)</a:t>
            </a:r>
            <a:r>
              <a:rPr lang="en-US" altLang="ko-KR" sz="3600" dirty="0" smtClean="0">
                <a:solidFill>
                  <a:srgbClr val="FF0000"/>
                </a:solidFill>
              </a:rPr>
              <a:t>】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 </a:t>
            </a:r>
            <a:endParaRPr lang="en-US" altLang="ko-KR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2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신애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6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호관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)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846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</Words>
  <Application>Microsoft Office PowerPoint</Application>
  <PresentationFormat>화면 슬라이드 쇼(4:3)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cp:lastPrinted>2015-10-19T07:44:59Z</cp:lastPrinted>
  <dcterms:created xsi:type="dcterms:W3CDTF">2015-10-19T07:43:20Z</dcterms:created>
  <dcterms:modified xsi:type="dcterms:W3CDTF">2015-10-19T07:49:43Z</dcterms:modified>
</cp:coreProperties>
</file>