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2015-11-20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2015-11-20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2015-11-20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195736" y="-92333"/>
            <a:ext cx="51845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5400" b="1" dirty="0" smtClean="0">
                <a:solidFill>
                  <a:schemeClr val="tx2"/>
                </a:solidFill>
                <a:latin typeface="+mn-ea"/>
              </a:rPr>
              <a:t>공   지   사   항</a:t>
            </a:r>
            <a:endParaRPr lang="ko-KR" altLang="en-US" sz="5400" b="1" dirty="0">
              <a:solidFill>
                <a:schemeClr val="tx2"/>
              </a:solidFill>
              <a:latin typeface="+mn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197182" y="857233"/>
            <a:ext cx="8749636" cy="74943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     </a:t>
            </a:r>
            <a:r>
              <a:rPr lang="ko-KR" altLang="en-US" sz="5400" b="1" dirty="0" smtClean="0">
                <a:solidFill>
                  <a:srgbClr val="FF0000"/>
                </a:solidFill>
                <a:latin typeface="+mj-ea"/>
                <a:ea typeface="+mj-ea"/>
              </a:rPr>
              <a:t>수리 공사 안내</a:t>
            </a:r>
            <a:r>
              <a:rPr lang="en-US" altLang="ko-KR" sz="24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  <a:t/>
            </a:r>
            <a:br>
              <a:rPr lang="en-US" altLang="ko-KR" sz="2400" dirty="0" smtClean="0">
                <a:solidFill>
                  <a:srgbClr val="FF0000"/>
                </a:solidFill>
                <a:latin typeface="HY견고딕" pitchFamily="18" charset="-127"/>
                <a:ea typeface="HY견고딕" pitchFamily="18" charset="-127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3200" b="1" dirty="0" smtClean="0">
                <a:solidFill>
                  <a:srgbClr val="FF0000"/>
                </a:solidFill>
              </a:rPr>
              <a:t>1. 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기간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: 2015.11.26.(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목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)~12.31.(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목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)</a:t>
            </a:r>
          </a:p>
          <a:p>
            <a:pPr marL="514350" indent="-514350">
              <a:buAutoNum type="arabicPeriod"/>
            </a:pPr>
            <a:endParaRPr lang="en-US" altLang="ko-KR" sz="900" b="1" dirty="0" smtClean="0">
              <a:solidFill>
                <a:srgbClr val="FF0000"/>
              </a:solidFill>
            </a:endParaRPr>
          </a:p>
          <a:p>
            <a:pPr marL="514350" indent="-514350">
              <a:buAutoNum type="arabicPeriod"/>
            </a:pPr>
            <a:endParaRPr lang="en-US" altLang="ko-KR" sz="900" b="1" dirty="0" smtClean="0">
              <a:solidFill>
                <a:srgbClr val="FF0000"/>
              </a:solidFill>
            </a:endParaRPr>
          </a:p>
          <a:p>
            <a:r>
              <a:rPr lang="en-US" altLang="ko-KR" sz="3200" b="1" dirty="0" smtClean="0"/>
              <a:t>2. </a:t>
            </a:r>
            <a:r>
              <a:rPr lang="ko-KR" altLang="en-US" sz="3200" b="1" dirty="0" smtClean="0"/>
              <a:t>해당 호관</a:t>
            </a:r>
            <a:r>
              <a:rPr lang="en-US" altLang="ko-KR" sz="3200" b="1" dirty="0" smtClean="0"/>
              <a:t>:</a:t>
            </a:r>
            <a:r>
              <a:rPr lang="en-US" altLang="ko-KR" sz="3200" b="1" dirty="0" smtClean="0">
                <a:solidFill>
                  <a:srgbClr val="FF0000"/>
                </a:solidFill>
              </a:rPr>
              <a:t> </a:t>
            </a:r>
            <a:r>
              <a:rPr lang="ko-KR" altLang="en-US" sz="3200" b="1" dirty="0" smtClean="0"/>
              <a:t>신애</a:t>
            </a:r>
            <a:r>
              <a:rPr lang="en-US" altLang="ko-KR" sz="3200" b="1" dirty="0" smtClean="0"/>
              <a:t>5</a:t>
            </a:r>
            <a:r>
              <a:rPr lang="ko-KR" altLang="en-US" sz="3200" b="1" dirty="0" smtClean="0"/>
              <a:t>호관 지하</a:t>
            </a:r>
            <a:r>
              <a:rPr lang="en-US" altLang="ko-KR" sz="3200" b="1" dirty="0" smtClean="0"/>
              <a:t>1</a:t>
            </a:r>
            <a:r>
              <a:rPr lang="ko-KR" altLang="en-US" sz="3200" b="1" dirty="0" smtClean="0"/>
              <a:t>층</a:t>
            </a:r>
            <a:r>
              <a:rPr lang="en-US" altLang="ko-KR" sz="3200" b="1" dirty="0" smtClean="0"/>
              <a:t>, 7</a:t>
            </a:r>
            <a:r>
              <a:rPr lang="ko-KR" altLang="en-US" sz="3200" b="1" dirty="0" smtClean="0"/>
              <a:t>층</a:t>
            </a:r>
            <a:endParaRPr lang="en-US" altLang="ko-KR" sz="3200" b="1" dirty="0" smtClean="0"/>
          </a:p>
          <a:p>
            <a:endParaRPr lang="en-US" altLang="ko-KR" sz="900" b="1" dirty="0" smtClean="0"/>
          </a:p>
          <a:p>
            <a:endParaRPr lang="en-US" altLang="ko-KR" sz="900" b="1" dirty="0" smtClean="0"/>
          </a:p>
          <a:p>
            <a:r>
              <a:rPr lang="en-US" altLang="ko-KR" sz="3200" b="1" dirty="0" smtClean="0"/>
              <a:t>3. 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내용 </a:t>
            </a:r>
            <a:endParaRPr lang="en-US" altLang="ko-KR" sz="3200" b="1" dirty="0">
              <a:solidFill>
                <a:srgbClr val="0070C0"/>
              </a:solidFill>
            </a:endParaRPr>
          </a:p>
          <a:p>
            <a:r>
              <a:rPr lang="en-US" altLang="ko-KR" sz="3200" b="1" dirty="0" smtClean="0">
                <a:solidFill>
                  <a:srgbClr val="0070C0"/>
                </a:solidFill>
              </a:rPr>
              <a:t>  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가</a:t>
            </a:r>
            <a:r>
              <a:rPr lang="en-US" altLang="ko-KR" sz="3200" b="1" dirty="0" smtClean="0">
                <a:solidFill>
                  <a:srgbClr val="0070C0"/>
                </a:solidFill>
              </a:rPr>
              <a:t>. 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조리실 이전 설치</a:t>
            </a:r>
            <a:r>
              <a:rPr lang="ko-KR" altLang="en-US" sz="3200" b="1" dirty="0" smtClean="0">
                <a:solidFill>
                  <a:srgbClr val="FF0000"/>
                </a:solidFill>
              </a:rPr>
              <a:t> </a:t>
            </a:r>
            <a:r>
              <a:rPr lang="en-US" altLang="ko-KR" sz="3200" b="1" dirty="0" smtClean="0">
                <a:solidFill>
                  <a:srgbClr val="0070C0"/>
                </a:solidFill>
              </a:rPr>
              <a:t>(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지하</a:t>
            </a:r>
            <a:r>
              <a:rPr lang="en-US" altLang="ko-KR" sz="3200" b="1" dirty="0" smtClean="0">
                <a:solidFill>
                  <a:srgbClr val="0070C0"/>
                </a:solidFill>
              </a:rPr>
              <a:t>1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층→</a:t>
            </a:r>
            <a:r>
              <a:rPr lang="en-US" altLang="ko-KR" sz="3200" b="1" u="sng" dirty="0" smtClean="0">
                <a:solidFill>
                  <a:srgbClr val="0070C0"/>
                </a:solidFill>
              </a:rPr>
              <a:t>7</a:t>
            </a:r>
            <a:r>
              <a:rPr lang="ko-KR" altLang="en-US" sz="3200" b="1" u="sng" dirty="0" smtClean="0">
                <a:solidFill>
                  <a:srgbClr val="0070C0"/>
                </a:solidFill>
              </a:rPr>
              <a:t>층</a:t>
            </a:r>
            <a:r>
              <a:rPr lang="en-US" altLang="ko-KR" sz="3200" b="1" dirty="0" smtClean="0">
                <a:solidFill>
                  <a:srgbClr val="0070C0"/>
                </a:solidFill>
              </a:rPr>
              <a:t>)</a:t>
            </a:r>
          </a:p>
          <a:p>
            <a:r>
              <a:rPr lang="en-US" altLang="ko-KR" sz="2400" b="1" dirty="0" smtClean="0">
                <a:solidFill>
                  <a:srgbClr val="0070C0"/>
                </a:solidFill>
              </a:rPr>
              <a:t>   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나</a:t>
            </a:r>
            <a:r>
              <a:rPr lang="en-US" altLang="ko-KR" sz="3200" b="1" dirty="0" smtClean="0">
                <a:solidFill>
                  <a:srgbClr val="0070C0"/>
                </a:solidFill>
              </a:rPr>
              <a:t>. 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이삿짐 보관센터 수리</a:t>
            </a:r>
            <a:r>
              <a:rPr lang="en-US" altLang="ko-KR" sz="3200" b="1" dirty="0" smtClean="0">
                <a:solidFill>
                  <a:srgbClr val="0070C0"/>
                </a:solidFill>
              </a:rPr>
              <a:t>(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지하</a:t>
            </a:r>
            <a:r>
              <a:rPr lang="en-US" altLang="ko-KR" sz="3200" b="1" dirty="0" smtClean="0">
                <a:solidFill>
                  <a:srgbClr val="0070C0"/>
                </a:solidFill>
              </a:rPr>
              <a:t>1</a:t>
            </a:r>
            <a:r>
              <a:rPr lang="ko-KR" altLang="en-US" sz="3200" b="1" dirty="0" smtClean="0">
                <a:solidFill>
                  <a:srgbClr val="0070C0"/>
                </a:solidFill>
              </a:rPr>
              <a:t>층</a:t>
            </a:r>
            <a:r>
              <a:rPr lang="en-US" altLang="ko-KR" sz="3200" b="1" dirty="0" smtClean="0">
                <a:solidFill>
                  <a:srgbClr val="0070C0"/>
                </a:solidFill>
              </a:rPr>
              <a:t>)</a:t>
            </a:r>
          </a:p>
          <a:p>
            <a:endParaRPr lang="en-US" altLang="ko-KR" sz="900" b="1" dirty="0">
              <a:solidFill>
                <a:srgbClr val="0070C0"/>
              </a:solidFill>
            </a:endParaRPr>
          </a:p>
          <a:p>
            <a:endParaRPr lang="en-US" altLang="ko-KR" sz="900" b="1" dirty="0" smtClean="0">
              <a:solidFill>
                <a:srgbClr val="0070C0"/>
              </a:solidFill>
            </a:endParaRPr>
          </a:p>
          <a:p>
            <a:r>
              <a:rPr lang="en-US" altLang="ko-KR" sz="3200" b="1" dirty="0" smtClean="0">
                <a:latin typeface="+mn-ea"/>
              </a:rPr>
              <a:t>4. </a:t>
            </a:r>
            <a:r>
              <a:rPr lang="ko-KR" altLang="en-US" sz="3200" b="1" dirty="0" smtClean="0">
                <a:latin typeface="+mn-ea"/>
              </a:rPr>
              <a:t>공사 업체</a:t>
            </a:r>
            <a:r>
              <a:rPr lang="en-US" altLang="ko-KR" sz="3200" b="1" dirty="0" smtClean="0">
                <a:latin typeface="+mn-ea"/>
              </a:rPr>
              <a:t>: tm art </a:t>
            </a:r>
            <a:r>
              <a:rPr lang="ko-KR" altLang="en-US" sz="3200" b="1" dirty="0" err="1" smtClean="0">
                <a:latin typeface="+mn-ea"/>
              </a:rPr>
              <a:t>박해명</a:t>
            </a:r>
            <a:r>
              <a:rPr lang="en-US" altLang="ko-KR" sz="3200" b="1" dirty="0" smtClean="0">
                <a:latin typeface="+mn-ea"/>
              </a:rPr>
              <a:t>(010-3527-7411)</a:t>
            </a:r>
          </a:p>
          <a:p>
            <a:endParaRPr lang="en-US" altLang="ko-KR" sz="1400" b="1" dirty="0" smtClean="0"/>
          </a:p>
          <a:p>
            <a:r>
              <a:rPr lang="en-US" altLang="ko-KR" sz="2400" b="1" dirty="0"/>
              <a:t>※</a:t>
            </a:r>
            <a:r>
              <a:rPr lang="ko-KR" altLang="en-US" sz="2500" b="1" dirty="0" smtClean="0"/>
              <a:t>다소 불편하시겠지만 사생 여러분들의 양해 </a:t>
            </a:r>
            <a:r>
              <a:rPr lang="ko-KR" altLang="en-US" sz="2500" b="1" dirty="0" err="1" smtClean="0"/>
              <a:t>부탁드립니다</a:t>
            </a:r>
            <a:r>
              <a:rPr lang="en-US" altLang="ko-KR" sz="25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  <p:extLst>
      <p:ext uri="{BB962C8B-B14F-4D97-AF65-F5344CB8AC3E}">
        <p14:creationId xmlns:p14="http://schemas.microsoft.com/office/powerpoint/2010/main" val="37195588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1224</TotalTime>
  <Words>10</Words>
  <Application>Microsoft Office PowerPoint</Application>
  <PresentationFormat>화면 슬라이드 쇼(4:3)</PresentationFormat>
  <Paragraphs>19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58</cp:revision>
  <cp:lastPrinted>2015-10-14T08:07:27Z</cp:lastPrinted>
  <dcterms:created xsi:type="dcterms:W3CDTF">2013-04-10T06:15:15Z</dcterms:created>
  <dcterms:modified xsi:type="dcterms:W3CDTF">2015-11-20T13:48:54Z</dcterms:modified>
</cp:coreProperties>
</file>